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3"/>
  </p:notesMasterIdLst>
  <p:handoutMasterIdLst>
    <p:handoutMasterId r:id="rId24"/>
  </p:handoutMasterIdLst>
  <p:sldIdLst>
    <p:sldId id="1864" r:id="rId3"/>
    <p:sldId id="2139" r:id="rId4"/>
    <p:sldId id="2141" r:id="rId5"/>
    <p:sldId id="2144" r:id="rId6"/>
    <p:sldId id="2160" r:id="rId7"/>
    <p:sldId id="2145" r:id="rId8"/>
    <p:sldId id="2146" r:id="rId9"/>
    <p:sldId id="2025" r:id="rId10"/>
    <p:sldId id="2009" r:id="rId11"/>
    <p:sldId id="2013" r:id="rId12"/>
    <p:sldId id="2020" r:id="rId13"/>
    <p:sldId id="2138" r:id="rId14"/>
    <p:sldId id="2015" r:id="rId15"/>
    <p:sldId id="1967" r:id="rId16"/>
    <p:sldId id="1977" r:id="rId17"/>
    <p:sldId id="1821" r:id="rId18"/>
    <p:sldId id="1835" r:id="rId19"/>
    <p:sldId id="1927" r:id="rId20"/>
    <p:sldId id="2137" r:id="rId21"/>
    <p:sldId id="2093" r:id="rId22"/>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64789"/>
    <a:srgbClr val="84C02C"/>
    <a:srgbClr val="040000"/>
    <a:srgbClr val="729833"/>
    <a:srgbClr val="FBFB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7" d="100"/>
          <a:sy n="77" d="100"/>
        </p:scale>
        <p:origin x="59" y="3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9E395AB-BBA4-4E64-AC7E-D22D7F2D0674}" type="doc">
      <dgm:prSet loTypeId="urn:microsoft.com/office/officeart/2009/3/layout/StepUpProcess#1" loCatId="process" qsTypeId="urn:microsoft.com/office/officeart/2005/8/quickstyle/3d3#1" qsCatId="3D" csTypeId="urn:microsoft.com/office/officeart/2005/8/colors/colorful2#1" csCatId="colorful" phldr="1"/>
      <dgm:spPr/>
    </dgm:pt>
    <dgm:pt modelId="{EDE8A7F4-2BFA-4A6B-BAAA-06691308C400}">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2007</a:t>
          </a:r>
        </a:p>
      </dgm:t>
    </dgm:pt>
    <dgm:pt modelId="{C59E5824-26DF-499D-B95A-8320F33BE4A9}" type="parTrans" cxnId="{5BF77A9E-2456-494E-A714-2C16EC35FCC9}">
      <dgm:prSet/>
      <dgm:spPr/>
      <dgm:t>
        <a:bodyPr/>
        <a:lstStyle/>
        <a:p>
          <a:endParaRPr lang="zh-CN" altLang="en-US"/>
        </a:p>
      </dgm:t>
    </dgm:pt>
    <dgm:pt modelId="{59C9D929-2DE1-4C16-9B91-3E6AFCD851CE}" type="sibTrans" cxnId="{5BF77A9E-2456-494E-A714-2C16EC35FCC9}">
      <dgm:prSet/>
      <dgm:spPr/>
      <dgm:t>
        <a:bodyPr/>
        <a:lstStyle/>
        <a:p>
          <a:endParaRPr lang="zh-CN" altLang="en-US"/>
        </a:p>
      </dgm:t>
    </dgm:pt>
    <dgm:pt modelId="{9E61F5B3-CC9C-4F90-A0F7-4ECD315E122F}">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2008</a:t>
          </a:r>
        </a:p>
      </dgm:t>
    </dgm:pt>
    <dgm:pt modelId="{BB0FCB33-7048-4E20-AEBB-B95D02E2C53A}" type="parTrans" cxnId="{3D6BA295-9ACB-4178-A563-0E3B647968A3}">
      <dgm:prSet/>
      <dgm:spPr/>
      <dgm:t>
        <a:bodyPr/>
        <a:lstStyle/>
        <a:p>
          <a:endParaRPr lang="zh-CN" altLang="en-US"/>
        </a:p>
      </dgm:t>
    </dgm:pt>
    <dgm:pt modelId="{65C6A4E0-A74E-4F7F-884C-FD0A745052D9}" type="sibTrans" cxnId="{3D6BA295-9ACB-4178-A563-0E3B647968A3}">
      <dgm:prSet/>
      <dgm:spPr/>
      <dgm:t>
        <a:bodyPr/>
        <a:lstStyle/>
        <a:p>
          <a:endParaRPr lang="zh-CN" altLang="en-US"/>
        </a:p>
      </dgm:t>
    </dgm:pt>
    <dgm:pt modelId="{44C0A048-0D33-4E1F-8F9A-1ABF7347A93B}">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2009</a:t>
          </a:r>
        </a:p>
      </dgm:t>
    </dgm:pt>
    <dgm:pt modelId="{2DA6531B-35AB-4107-8CC2-1EA7D230DF08}" type="parTrans" cxnId="{CF5F12CA-0FEB-4028-B08E-33A15F627392}">
      <dgm:prSet/>
      <dgm:spPr/>
      <dgm:t>
        <a:bodyPr/>
        <a:lstStyle/>
        <a:p>
          <a:endParaRPr lang="zh-CN" altLang="en-US"/>
        </a:p>
      </dgm:t>
    </dgm:pt>
    <dgm:pt modelId="{96382292-4D2B-43D4-8A6A-97B498628618}" type="sibTrans" cxnId="{CF5F12CA-0FEB-4028-B08E-33A15F627392}">
      <dgm:prSet/>
      <dgm:spPr/>
      <dgm:t>
        <a:bodyPr/>
        <a:lstStyle/>
        <a:p>
          <a:endParaRPr lang="zh-CN" altLang="en-US"/>
        </a:p>
      </dgm:t>
    </dgm:pt>
    <dgm:pt modelId="{FA7DAAEB-58CC-4306-B813-63AE11315B86}">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2010</a:t>
          </a:r>
        </a:p>
      </dgm:t>
    </dgm:pt>
    <dgm:pt modelId="{5DCD9EF8-6574-42A9-A180-1BD25C2DDA68}" type="parTrans" cxnId="{347D7CE9-0684-4E0A-8085-690EBB7EB474}">
      <dgm:prSet/>
      <dgm:spPr/>
      <dgm:t>
        <a:bodyPr/>
        <a:lstStyle/>
        <a:p>
          <a:endParaRPr lang="zh-CN" altLang="en-US"/>
        </a:p>
      </dgm:t>
    </dgm:pt>
    <dgm:pt modelId="{258A475B-1FD1-4372-8315-BF8F2605ED87}" type="sibTrans" cxnId="{347D7CE9-0684-4E0A-8085-690EBB7EB474}">
      <dgm:prSet/>
      <dgm:spPr/>
      <dgm:t>
        <a:bodyPr/>
        <a:lstStyle/>
        <a:p>
          <a:endParaRPr lang="zh-CN" altLang="en-US"/>
        </a:p>
      </dgm:t>
    </dgm:pt>
    <dgm:pt modelId="{F6277DD4-DC40-4FE9-81AE-7CAFAD95A8D2}">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2011</a:t>
          </a:r>
        </a:p>
      </dgm:t>
    </dgm:pt>
    <dgm:pt modelId="{9967FA65-6C7C-4533-A1FC-815DBF51C034}" type="parTrans" cxnId="{F88FF1E4-C735-4580-917F-CAC2FB435E7F}">
      <dgm:prSet/>
      <dgm:spPr/>
      <dgm:t>
        <a:bodyPr/>
        <a:lstStyle/>
        <a:p>
          <a:endParaRPr lang="zh-CN" altLang="en-US"/>
        </a:p>
      </dgm:t>
    </dgm:pt>
    <dgm:pt modelId="{414D04BF-7994-47F0-8297-CB5D429C8D6E}" type="sibTrans" cxnId="{F88FF1E4-C735-4580-917F-CAC2FB435E7F}">
      <dgm:prSet/>
      <dgm:spPr/>
      <dgm:t>
        <a:bodyPr/>
        <a:lstStyle/>
        <a:p>
          <a:endParaRPr lang="zh-CN" altLang="en-US"/>
        </a:p>
      </dgm:t>
    </dgm:pt>
    <dgm:pt modelId="{6FD22392-5860-4817-9762-A0180B5C59E3}">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2012</a:t>
          </a:r>
        </a:p>
      </dgm:t>
    </dgm:pt>
    <dgm:pt modelId="{A8E1F9C6-E8C5-491D-B882-929EBC062423}" type="parTrans" cxnId="{50DE59EC-0862-4FEB-96FC-7FA506305F88}">
      <dgm:prSet/>
      <dgm:spPr/>
      <dgm:t>
        <a:bodyPr/>
        <a:lstStyle/>
        <a:p>
          <a:endParaRPr lang="zh-CN" altLang="en-US"/>
        </a:p>
      </dgm:t>
    </dgm:pt>
    <dgm:pt modelId="{CFE69803-82FE-49CC-9A53-D5EE9ABDF830}" type="sibTrans" cxnId="{50DE59EC-0862-4FEB-96FC-7FA506305F88}">
      <dgm:prSet/>
      <dgm:spPr/>
      <dgm:t>
        <a:bodyPr/>
        <a:lstStyle/>
        <a:p>
          <a:endParaRPr lang="zh-CN" altLang="en-US"/>
        </a:p>
      </dgm:t>
    </dgm:pt>
    <dgm:pt modelId="{9DAF1B27-0336-41C0-B080-E7D747A58E2D}">
      <dgm:prSet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2013</a:t>
          </a:r>
        </a:p>
      </dgm:t>
    </dgm:pt>
    <dgm:pt modelId="{770302D1-6683-4CB7-94B1-0E0EE88DC430}" type="parTrans" cxnId="{1C79CC4C-6E86-425D-BBF0-2AB11496A369}">
      <dgm:prSet/>
      <dgm:spPr/>
      <dgm:t>
        <a:bodyPr/>
        <a:lstStyle/>
        <a:p>
          <a:endParaRPr lang="zh-CN" altLang="en-US"/>
        </a:p>
      </dgm:t>
    </dgm:pt>
    <dgm:pt modelId="{A228FB60-B066-48F2-ABE4-37B24984F582}" type="sibTrans" cxnId="{1C79CC4C-6E86-425D-BBF0-2AB11496A369}">
      <dgm:prSet/>
      <dgm:spPr/>
      <dgm:t>
        <a:bodyPr/>
        <a:lstStyle/>
        <a:p>
          <a:endParaRPr lang="zh-CN" altLang="en-US"/>
        </a:p>
      </dgm:t>
    </dgm:pt>
    <dgm:pt modelId="{0FF75A0F-5DA5-45F5-A025-D751919189A2}">
      <dgm:prSet phldrT="[文本]"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2015</a:t>
          </a:r>
          <a:endParaRPr lang="zh-CN" altLang="en-US" sz="1400" b="1" dirty="0">
            <a:ea typeface="微软雅黑" panose="020B0503020204020204" charset="-122"/>
            <a:cs typeface="+mn-lt"/>
          </a:endParaRPr>
        </a:p>
      </dgm:t>
    </dgm:pt>
    <dgm:pt modelId="{70867F14-DADB-43B6-8953-F5CAB61EC163}" type="parTrans" cxnId="{B1A5AF3E-4145-4457-935D-18FFED04C9E8}">
      <dgm:prSet/>
      <dgm:spPr/>
      <dgm:t>
        <a:bodyPr/>
        <a:lstStyle/>
        <a:p>
          <a:endParaRPr lang="zh-CN" altLang="en-US"/>
        </a:p>
      </dgm:t>
    </dgm:pt>
    <dgm:pt modelId="{ACF51CF8-0598-4061-ABF7-EAC8B82218AB}" type="sibTrans" cxnId="{B1A5AF3E-4145-4457-935D-18FFED04C9E8}">
      <dgm:prSet/>
      <dgm:spPr/>
      <dgm:t>
        <a:bodyPr/>
        <a:lstStyle/>
        <a:p>
          <a:endParaRPr lang="zh-CN" altLang="en-US"/>
        </a:p>
      </dgm:t>
    </dgm:pt>
    <dgm:pt modelId="{1FEC8D36-CC27-429C-896E-72F039034618}">
      <dgm:prSet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2020</a:t>
          </a:r>
          <a:endParaRPr lang="zh-CN" altLang="en-US" sz="1400" b="1" dirty="0">
            <a:ea typeface="微软雅黑" panose="020B0503020204020204" charset="-122"/>
            <a:cs typeface="+mn-lt"/>
          </a:endParaRPr>
        </a:p>
      </dgm:t>
    </dgm:pt>
    <dgm:pt modelId="{4A497A5C-BA48-4D32-A0B4-771576744964}" type="parTrans" cxnId="{8A25FD5C-D306-4A9B-9573-8B4C98A8D17E}">
      <dgm:prSet/>
      <dgm:spPr/>
      <dgm:t>
        <a:bodyPr/>
        <a:lstStyle/>
        <a:p>
          <a:endParaRPr lang="zh-CN" altLang="en-US"/>
        </a:p>
      </dgm:t>
    </dgm:pt>
    <dgm:pt modelId="{2E5C30B1-B2E0-4587-A313-F3D4B0575110}" type="sibTrans" cxnId="{8A25FD5C-D306-4A9B-9573-8B4C98A8D17E}">
      <dgm:prSet/>
      <dgm:spPr/>
      <dgm:t>
        <a:bodyPr/>
        <a:lstStyle/>
        <a:p>
          <a:endParaRPr lang="zh-CN" altLang="en-US"/>
        </a:p>
      </dgm:t>
    </dgm:pt>
    <dgm:pt modelId="{0FC8EC8A-FB6A-42F4-981A-2629EEFB0020}">
      <dgm:prSet phldr="0" custT="1"/>
      <dgm:spPr/>
      <dgm:t>
        <a:bodyPr vert="horz" wrap="square"/>
        <a:lstStyle/>
        <a:p>
          <a:pPr>
            <a:lnSpc>
              <a:spcPct val="100000"/>
            </a:lnSpc>
            <a:spcBef>
              <a:spcPct val="0"/>
            </a:spcBef>
            <a:spcAft>
              <a:spcPct val="35000"/>
            </a:spcAft>
          </a:pPr>
          <a:r>
            <a:rPr lang="en-US" altLang="zh-CN" sz="1400" b="1" dirty="0">
              <a:ea typeface="微软雅黑" panose="020B0503020204020204" charset="-122"/>
              <a:cs typeface="+mn-lt"/>
            </a:rPr>
            <a:t>2024</a:t>
          </a:r>
          <a:endParaRPr lang="zh-CN" altLang="en-US" sz="1400" b="1" dirty="0">
            <a:ea typeface="微软雅黑" panose="020B0503020204020204" charset="-122"/>
            <a:cs typeface="+mn-lt"/>
          </a:endParaRPr>
        </a:p>
      </dgm:t>
    </dgm:pt>
    <dgm:pt modelId="{DEEFD8AD-432A-4E9F-8D51-4D6BDB3C9330}" type="parTrans" cxnId="{B607BE28-7200-45E5-B15C-CEABD041A450}">
      <dgm:prSet/>
      <dgm:spPr/>
      <dgm:t>
        <a:bodyPr/>
        <a:lstStyle/>
        <a:p>
          <a:endParaRPr lang="zh-CN" altLang="en-US"/>
        </a:p>
      </dgm:t>
    </dgm:pt>
    <dgm:pt modelId="{02B576D7-4C4A-4E51-8234-056315960C0C}" type="sibTrans" cxnId="{B607BE28-7200-45E5-B15C-CEABD041A450}">
      <dgm:prSet/>
      <dgm:spPr/>
      <dgm:t>
        <a:bodyPr/>
        <a:lstStyle/>
        <a:p>
          <a:endParaRPr lang="zh-CN" altLang="en-US"/>
        </a:p>
      </dgm:t>
    </dgm:pt>
    <dgm:pt modelId="{C3D68EA8-1BE7-4D2C-8D99-068C73D0DA60}" type="pres">
      <dgm:prSet presAssocID="{C9E395AB-BBA4-4E64-AC7E-D22D7F2D0674}" presName="rootnode" presStyleCnt="0">
        <dgm:presLayoutVars>
          <dgm:chMax/>
          <dgm:chPref/>
          <dgm:dir/>
          <dgm:animLvl val="lvl"/>
        </dgm:presLayoutVars>
      </dgm:prSet>
      <dgm:spPr/>
    </dgm:pt>
    <dgm:pt modelId="{539D037E-1161-4615-AB66-1B2BAB972DA7}" type="pres">
      <dgm:prSet presAssocID="{EDE8A7F4-2BFA-4A6B-BAAA-06691308C400}" presName="composite" presStyleCnt="0"/>
      <dgm:spPr/>
    </dgm:pt>
    <dgm:pt modelId="{CFE62FC0-A826-48D8-81A1-7CE0D637DF65}" type="pres">
      <dgm:prSet presAssocID="{EDE8A7F4-2BFA-4A6B-BAAA-06691308C400}" presName="LShape" presStyleLbl="alignNode1" presStyleIdx="0" presStyleCnt="19"/>
      <dgm:spPr/>
    </dgm:pt>
    <dgm:pt modelId="{D69A88C1-06F5-4929-88B6-A99FDA346961}" type="pres">
      <dgm:prSet presAssocID="{EDE8A7F4-2BFA-4A6B-BAAA-06691308C400}" presName="ParentText" presStyleLbl="revTx" presStyleIdx="0" presStyleCnt="10">
        <dgm:presLayoutVars>
          <dgm:chMax val="0"/>
          <dgm:chPref val="0"/>
          <dgm:bulletEnabled val="1"/>
        </dgm:presLayoutVars>
      </dgm:prSet>
      <dgm:spPr/>
    </dgm:pt>
    <dgm:pt modelId="{AB515F04-79A0-4395-B3EF-34E8E0F1785C}" type="pres">
      <dgm:prSet presAssocID="{EDE8A7F4-2BFA-4A6B-BAAA-06691308C400}" presName="Triangle" presStyleLbl="alignNode1" presStyleIdx="1" presStyleCnt="19"/>
      <dgm:spPr/>
    </dgm:pt>
    <dgm:pt modelId="{4249E1AA-8275-490B-9A5C-9B893CFF3D30}" type="pres">
      <dgm:prSet presAssocID="{59C9D929-2DE1-4C16-9B91-3E6AFCD851CE}" presName="sibTrans" presStyleCnt="0"/>
      <dgm:spPr/>
    </dgm:pt>
    <dgm:pt modelId="{FD2DDEB2-1C61-4881-931A-552117A47A9C}" type="pres">
      <dgm:prSet presAssocID="{59C9D929-2DE1-4C16-9B91-3E6AFCD851CE}" presName="space" presStyleCnt="0"/>
      <dgm:spPr/>
    </dgm:pt>
    <dgm:pt modelId="{A104AEFA-BB09-4473-BF82-798672B58752}" type="pres">
      <dgm:prSet presAssocID="{9E61F5B3-CC9C-4F90-A0F7-4ECD315E122F}" presName="composite" presStyleCnt="0"/>
      <dgm:spPr/>
    </dgm:pt>
    <dgm:pt modelId="{7019E033-D45E-43AD-8654-BD35EC7E6074}" type="pres">
      <dgm:prSet presAssocID="{9E61F5B3-CC9C-4F90-A0F7-4ECD315E122F}" presName="LShape" presStyleLbl="alignNode1" presStyleIdx="2" presStyleCnt="19"/>
      <dgm:spPr/>
    </dgm:pt>
    <dgm:pt modelId="{EB28355A-3CC3-4990-AA2D-088A3BB1F22E}" type="pres">
      <dgm:prSet presAssocID="{9E61F5B3-CC9C-4F90-A0F7-4ECD315E122F}" presName="ParentText" presStyleLbl="revTx" presStyleIdx="1" presStyleCnt="10">
        <dgm:presLayoutVars>
          <dgm:chMax val="0"/>
          <dgm:chPref val="0"/>
          <dgm:bulletEnabled val="1"/>
        </dgm:presLayoutVars>
      </dgm:prSet>
      <dgm:spPr/>
    </dgm:pt>
    <dgm:pt modelId="{C74CB21F-6266-41D0-B972-09CC56644727}" type="pres">
      <dgm:prSet presAssocID="{9E61F5B3-CC9C-4F90-A0F7-4ECD315E122F}" presName="Triangle" presStyleLbl="alignNode1" presStyleIdx="3" presStyleCnt="19"/>
      <dgm:spPr/>
    </dgm:pt>
    <dgm:pt modelId="{3412D7E4-8882-4793-B03B-AC19B8CB93A1}" type="pres">
      <dgm:prSet presAssocID="{65C6A4E0-A74E-4F7F-884C-FD0A745052D9}" presName="sibTrans" presStyleCnt="0"/>
      <dgm:spPr/>
    </dgm:pt>
    <dgm:pt modelId="{166FF596-4283-4DDD-8407-90C28E1B2672}" type="pres">
      <dgm:prSet presAssocID="{65C6A4E0-A74E-4F7F-884C-FD0A745052D9}" presName="space" presStyleCnt="0"/>
      <dgm:spPr/>
    </dgm:pt>
    <dgm:pt modelId="{F25B3405-22B1-461B-BEEE-22477CA81DE4}" type="pres">
      <dgm:prSet presAssocID="{44C0A048-0D33-4E1F-8F9A-1ABF7347A93B}" presName="composite" presStyleCnt="0"/>
      <dgm:spPr/>
    </dgm:pt>
    <dgm:pt modelId="{4BE7B138-B5F8-4113-9877-FF59CA9A0563}" type="pres">
      <dgm:prSet presAssocID="{44C0A048-0D33-4E1F-8F9A-1ABF7347A93B}" presName="LShape" presStyleLbl="alignNode1" presStyleIdx="4" presStyleCnt="19"/>
      <dgm:spPr/>
    </dgm:pt>
    <dgm:pt modelId="{7674679F-2703-4021-B769-1897FB2405BC}" type="pres">
      <dgm:prSet presAssocID="{44C0A048-0D33-4E1F-8F9A-1ABF7347A93B}" presName="ParentText" presStyleLbl="revTx" presStyleIdx="2" presStyleCnt="10">
        <dgm:presLayoutVars>
          <dgm:chMax val="0"/>
          <dgm:chPref val="0"/>
          <dgm:bulletEnabled val="1"/>
        </dgm:presLayoutVars>
      </dgm:prSet>
      <dgm:spPr/>
    </dgm:pt>
    <dgm:pt modelId="{3A7EE94E-9F8C-48EC-8705-FF8F6DA68EC1}" type="pres">
      <dgm:prSet presAssocID="{44C0A048-0D33-4E1F-8F9A-1ABF7347A93B}" presName="Triangle" presStyleLbl="alignNode1" presStyleIdx="5" presStyleCnt="19"/>
      <dgm:spPr/>
    </dgm:pt>
    <dgm:pt modelId="{3D709DBE-57CA-4DB9-BA76-D8FED3E4222F}" type="pres">
      <dgm:prSet presAssocID="{96382292-4D2B-43D4-8A6A-97B498628618}" presName="sibTrans" presStyleCnt="0"/>
      <dgm:spPr/>
    </dgm:pt>
    <dgm:pt modelId="{407E79A0-A9C6-4842-A802-E2E8BB7E00CA}" type="pres">
      <dgm:prSet presAssocID="{96382292-4D2B-43D4-8A6A-97B498628618}" presName="space" presStyleCnt="0"/>
      <dgm:spPr/>
    </dgm:pt>
    <dgm:pt modelId="{BA40C5DD-88FB-4858-AA62-00DAC1AA90DA}" type="pres">
      <dgm:prSet presAssocID="{FA7DAAEB-58CC-4306-B813-63AE11315B86}" presName="composite" presStyleCnt="0"/>
      <dgm:spPr/>
    </dgm:pt>
    <dgm:pt modelId="{810E9A97-AF49-466A-8429-20AD0482577C}" type="pres">
      <dgm:prSet presAssocID="{FA7DAAEB-58CC-4306-B813-63AE11315B86}" presName="LShape" presStyleLbl="alignNode1" presStyleIdx="6" presStyleCnt="19"/>
      <dgm:spPr/>
    </dgm:pt>
    <dgm:pt modelId="{83085113-9A27-4677-A664-7D2A8A4438D3}" type="pres">
      <dgm:prSet presAssocID="{FA7DAAEB-58CC-4306-B813-63AE11315B86}" presName="ParentText" presStyleLbl="revTx" presStyleIdx="3" presStyleCnt="10">
        <dgm:presLayoutVars>
          <dgm:chMax val="0"/>
          <dgm:chPref val="0"/>
          <dgm:bulletEnabled val="1"/>
        </dgm:presLayoutVars>
      </dgm:prSet>
      <dgm:spPr/>
    </dgm:pt>
    <dgm:pt modelId="{35748E91-C9FB-4EC7-9A66-C046AC5FFEF7}" type="pres">
      <dgm:prSet presAssocID="{FA7DAAEB-58CC-4306-B813-63AE11315B86}" presName="Triangle" presStyleLbl="alignNode1" presStyleIdx="7" presStyleCnt="19"/>
      <dgm:spPr/>
    </dgm:pt>
    <dgm:pt modelId="{08085885-948C-4202-A6A6-22F84D714E6D}" type="pres">
      <dgm:prSet presAssocID="{258A475B-1FD1-4372-8315-BF8F2605ED87}" presName="sibTrans" presStyleCnt="0"/>
      <dgm:spPr/>
    </dgm:pt>
    <dgm:pt modelId="{8E2FE969-06FA-4368-9AE4-3BE66087E92B}" type="pres">
      <dgm:prSet presAssocID="{258A475B-1FD1-4372-8315-BF8F2605ED87}" presName="space" presStyleCnt="0"/>
      <dgm:spPr/>
    </dgm:pt>
    <dgm:pt modelId="{C2BEBA25-1290-48E6-9082-ADAEEA9EF8EC}" type="pres">
      <dgm:prSet presAssocID="{F6277DD4-DC40-4FE9-81AE-7CAFAD95A8D2}" presName="composite" presStyleCnt="0"/>
      <dgm:spPr/>
    </dgm:pt>
    <dgm:pt modelId="{D628683C-E5BD-4C5E-B9A5-9282FA3CE0E3}" type="pres">
      <dgm:prSet presAssocID="{F6277DD4-DC40-4FE9-81AE-7CAFAD95A8D2}" presName="LShape" presStyleLbl="alignNode1" presStyleIdx="8" presStyleCnt="19"/>
      <dgm:spPr/>
    </dgm:pt>
    <dgm:pt modelId="{36B2387E-71D5-48F2-A4CD-AE5398407372}" type="pres">
      <dgm:prSet presAssocID="{F6277DD4-DC40-4FE9-81AE-7CAFAD95A8D2}" presName="ParentText" presStyleLbl="revTx" presStyleIdx="4" presStyleCnt="10">
        <dgm:presLayoutVars>
          <dgm:chMax val="0"/>
          <dgm:chPref val="0"/>
          <dgm:bulletEnabled val="1"/>
        </dgm:presLayoutVars>
      </dgm:prSet>
      <dgm:spPr/>
    </dgm:pt>
    <dgm:pt modelId="{28E74A9D-A64E-45D3-8845-1A985C30AB8B}" type="pres">
      <dgm:prSet presAssocID="{F6277DD4-DC40-4FE9-81AE-7CAFAD95A8D2}" presName="Triangle" presStyleLbl="alignNode1" presStyleIdx="9" presStyleCnt="19"/>
      <dgm:spPr/>
    </dgm:pt>
    <dgm:pt modelId="{63D975DB-B197-4858-A364-24F6A6A3ED2A}" type="pres">
      <dgm:prSet presAssocID="{414D04BF-7994-47F0-8297-CB5D429C8D6E}" presName="sibTrans" presStyleCnt="0"/>
      <dgm:spPr/>
    </dgm:pt>
    <dgm:pt modelId="{3F826CE1-B90D-4607-85E7-753E156B2E3E}" type="pres">
      <dgm:prSet presAssocID="{414D04BF-7994-47F0-8297-CB5D429C8D6E}" presName="space" presStyleCnt="0"/>
      <dgm:spPr/>
    </dgm:pt>
    <dgm:pt modelId="{50C85ACC-E636-4DEC-844E-D73D46466D16}" type="pres">
      <dgm:prSet presAssocID="{6FD22392-5860-4817-9762-A0180B5C59E3}" presName="composite" presStyleCnt="0"/>
      <dgm:spPr/>
    </dgm:pt>
    <dgm:pt modelId="{371E616C-21F5-4BDE-B6DF-218C1757B4BC}" type="pres">
      <dgm:prSet presAssocID="{6FD22392-5860-4817-9762-A0180B5C59E3}" presName="LShape" presStyleLbl="alignNode1" presStyleIdx="10" presStyleCnt="19"/>
      <dgm:spPr/>
    </dgm:pt>
    <dgm:pt modelId="{105A8ADD-150E-4342-9154-1A38FC1CF580}" type="pres">
      <dgm:prSet presAssocID="{6FD22392-5860-4817-9762-A0180B5C59E3}" presName="ParentText" presStyleLbl="revTx" presStyleIdx="5" presStyleCnt="10">
        <dgm:presLayoutVars>
          <dgm:chMax val="0"/>
          <dgm:chPref val="0"/>
          <dgm:bulletEnabled val="1"/>
        </dgm:presLayoutVars>
      </dgm:prSet>
      <dgm:spPr/>
    </dgm:pt>
    <dgm:pt modelId="{DD8F234F-0B43-45CB-9D77-F8623B7ED373}" type="pres">
      <dgm:prSet presAssocID="{6FD22392-5860-4817-9762-A0180B5C59E3}" presName="Triangle" presStyleLbl="alignNode1" presStyleIdx="11" presStyleCnt="19"/>
      <dgm:spPr/>
    </dgm:pt>
    <dgm:pt modelId="{07404595-89D8-4B0F-9307-6D0685525435}" type="pres">
      <dgm:prSet presAssocID="{CFE69803-82FE-49CC-9A53-D5EE9ABDF830}" presName="sibTrans" presStyleCnt="0"/>
      <dgm:spPr/>
    </dgm:pt>
    <dgm:pt modelId="{B5BB00A6-8A75-4936-941B-62EB3131F477}" type="pres">
      <dgm:prSet presAssocID="{CFE69803-82FE-49CC-9A53-D5EE9ABDF830}" presName="space" presStyleCnt="0"/>
      <dgm:spPr/>
    </dgm:pt>
    <dgm:pt modelId="{E4D3570E-D952-4A5C-81A2-2A60F2B195A8}" type="pres">
      <dgm:prSet presAssocID="{9DAF1B27-0336-41C0-B080-E7D747A58E2D}" presName="composite" presStyleCnt="0"/>
      <dgm:spPr/>
    </dgm:pt>
    <dgm:pt modelId="{711A9818-ABA1-40AB-81E9-769285512412}" type="pres">
      <dgm:prSet presAssocID="{9DAF1B27-0336-41C0-B080-E7D747A58E2D}" presName="LShape" presStyleLbl="alignNode1" presStyleIdx="12" presStyleCnt="19"/>
      <dgm:spPr/>
    </dgm:pt>
    <dgm:pt modelId="{43657DA2-2144-4AB3-B2D5-126DD34E1402}" type="pres">
      <dgm:prSet presAssocID="{9DAF1B27-0336-41C0-B080-E7D747A58E2D}" presName="ParentText" presStyleLbl="revTx" presStyleIdx="6" presStyleCnt="10">
        <dgm:presLayoutVars>
          <dgm:chMax val="0"/>
          <dgm:chPref val="0"/>
          <dgm:bulletEnabled val="1"/>
        </dgm:presLayoutVars>
      </dgm:prSet>
      <dgm:spPr/>
    </dgm:pt>
    <dgm:pt modelId="{A68157BF-E468-4C22-900B-DF71C138501B}" type="pres">
      <dgm:prSet presAssocID="{9DAF1B27-0336-41C0-B080-E7D747A58E2D}" presName="Triangle" presStyleLbl="alignNode1" presStyleIdx="13" presStyleCnt="19"/>
      <dgm:spPr/>
    </dgm:pt>
    <dgm:pt modelId="{E882BA20-0F6F-4552-B538-6A05B0B6F784}" type="pres">
      <dgm:prSet presAssocID="{A228FB60-B066-48F2-ABE4-37B24984F582}" presName="sibTrans" presStyleCnt="0"/>
      <dgm:spPr/>
    </dgm:pt>
    <dgm:pt modelId="{39629E4E-BBA4-4939-9F1A-9BD1F16F539E}" type="pres">
      <dgm:prSet presAssocID="{A228FB60-B066-48F2-ABE4-37B24984F582}" presName="space" presStyleCnt="0"/>
      <dgm:spPr/>
    </dgm:pt>
    <dgm:pt modelId="{CCE5D12E-B1A3-4101-8B33-1C71769630AF}" type="pres">
      <dgm:prSet presAssocID="{0FF75A0F-5DA5-45F5-A025-D751919189A2}" presName="composite" presStyleCnt="0"/>
      <dgm:spPr/>
    </dgm:pt>
    <dgm:pt modelId="{C845677E-E2B9-4129-ADDF-A60F17786E21}" type="pres">
      <dgm:prSet presAssocID="{0FF75A0F-5DA5-45F5-A025-D751919189A2}" presName="LShape" presStyleLbl="alignNode1" presStyleIdx="14" presStyleCnt="19"/>
      <dgm:spPr/>
    </dgm:pt>
    <dgm:pt modelId="{CD55E87E-043C-4A1F-B92A-E9BCA319A14F}" type="pres">
      <dgm:prSet presAssocID="{0FF75A0F-5DA5-45F5-A025-D751919189A2}" presName="ParentText" presStyleLbl="revTx" presStyleIdx="7" presStyleCnt="10" custLinFactNeighborX="2962" custLinFactNeighborY="-2016">
        <dgm:presLayoutVars>
          <dgm:chMax val="0"/>
          <dgm:chPref val="0"/>
          <dgm:bulletEnabled val="1"/>
        </dgm:presLayoutVars>
      </dgm:prSet>
      <dgm:spPr/>
    </dgm:pt>
    <dgm:pt modelId="{DD085097-F090-4A2B-BC1F-6BC0C25570DF}" type="pres">
      <dgm:prSet presAssocID="{0FF75A0F-5DA5-45F5-A025-D751919189A2}" presName="Triangle" presStyleLbl="alignNode1" presStyleIdx="15" presStyleCnt="19"/>
      <dgm:spPr/>
    </dgm:pt>
    <dgm:pt modelId="{F1FA4EAE-0178-4FE4-8CDB-8B8814FBCC73}" type="pres">
      <dgm:prSet presAssocID="{ACF51CF8-0598-4061-ABF7-EAC8B82218AB}" presName="sibTrans" presStyleCnt="0"/>
      <dgm:spPr/>
    </dgm:pt>
    <dgm:pt modelId="{7F727326-0901-45EA-BDC6-ED0F837F3C1F}" type="pres">
      <dgm:prSet presAssocID="{ACF51CF8-0598-4061-ABF7-EAC8B82218AB}" presName="space" presStyleCnt="0"/>
      <dgm:spPr/>
    </dgm:pt>
    <dgm:pt modelId="{BFA5BA48-3306-462D-B830-C4730A64C033}" type="pres">
      <dgm:prSet presAssocID="{1FEC8D36-CC27-429C-896E-72F039034618}" presName="composite" presStyleCnt="0"/>
      <dgm:spPr/>
    </dgm:pt>
    <dgm:pt modelId="{D7B1A963-7F2F-4139-81E5-05CEBD5B3718}" type="pres">
      <dgm:prSet presAssocID="{1FEC8D36-CC27-429C-896E-72F039034618}" presName="LShape" presStyleLbl="alignNode1" presStyleIdx="16" presStyleCnt="19"/>
      <dgm:spPr/>
    </dgm:pt>
    <dgm:pt modelId="{49A711C0-C041-4C53-8B2B-F9029287EE9C}" type="pres">
      <dgm:prSet presAssocID="{1FEC8D36-CC27-429C-896E-72F039034618}" presName="ParentText" presStyleLbl="revTx" presStyleIdx="8" presStyleCnt="10">
        <dgm:presLayoutVars>
          <dgm:chMax val="0"/>
          <dgm:chPref val="0"/>
          <dgm:bulletEnabled val="1"/>
        </dgm:presLayoutVars>
      </dgm:prSet>
      <dgm:spPr/>
    </dgm:pt>
    <dgm:pt modelId="{086FB0CC-F240-4CA2-A830-01316FD96097}" type="pres">
      <dgm:prSet presAssocID="{1FEC8D36-CC27-429C-896E-72F039034618}" presName="Triangle" presStyleLbl="alignNode1" presStyleIdx="17" presStyleCnt="19"/>
      <dgm:spPr/>
    </dgm:pt>
    <dgm:pt modelId="{A02D996C-70AB-4C16-9719-E072C43DE5D3}" type="pres">
      <dgm:prSet presAssocID="{2E5C30B1-B2E0-4587-A313-F3D4B0575110}" presName="sibTrans" presStyleCnt="0"/>
      <dgm:spPr/>
    </dgm:pt>
    <dgm:pt modelId="{29FA5219-ECAC-4AC9-AE58-A2667262A9DA}" type="pres">
      <dgm:prSet presAssocID="{2E5C30B1-B2E0-4587-A313-F3D4B0575110}" presName="space" presStyleCnt="0"/>
      <dgm:spPr/>
    </dgm:pt>
    <dgm:pt modelId="{6982756C-27AC-4FE5-86BE-578B5FB3020C}" type="pres">
      <dgm:prSet presAssocID="{0FC8EC8A-FB6A-42F4-981A-2629EEFB0020}" presName="composite" presStyleCnt="0"/>
      <dgm:spPr/>
    </dgm:pt>
    <dgm:pt modelId="{3AEB002B-A0AF-44C0-B0F1-DC8519397F15}" type="pres">
      <dgm:prSet presAssocID="{0FC8EC8A-FB6A-42F4-981A-2629EEFB0020}" presName="LShape" presStyleLbl="alignNode1" presStyleIdx="18" presStyleCnt="19"/>
      <dgm:spPr/>
    </dgm:pt>
    <dgm:pt modelId="{4B5C0585-76FF-42CA-949A-D11DC4EE36E6}" type="pres">
      <dgm:prSet presAssocID="{0FC8EC8A-FB6A-42F4-981A-2629EEFB0020}" presName="ParentText" presStyleLbl="revTx" presStyleIdx="9" presStyleCnt="10">
        <dgm:presLayoutVars>
          <dgm:chMax val="0"/>
          <dgm:chPref val="0"/>
          <dgm:bulletEnabled val="1"/>
        </dgm:presLayoutVars>
      </dgm:prSet>
      <dgm:spPr/>
    </dgm:pt>
  </dgm:ptLst>
  <dgm:cxnLst>
    <dgm:cxn modelId="{B607BE28-7200-45E5-B15C-CEABD041A450}" srcId="{C9E395AB-BBA4-4E64-AC7E-D22D7F2D0674}" destId="{0FC8EC8A-FB6A-42F4-981A-2629EEFB0020}" srcOrd="9" destOrd="0" parTransId="{DEEFD8AD-432A-4E9F-8D51-4D6BDB3C9330}" sibTransId="{02B576D7-4C4A-4E51-8234-056315960C0C}"/>
    <dgm:cxn modelId="{4CDA5232-7BF8-4404-83F5-DA6E67248C0E}" type="presOf" srcId="{F6277DD4-DC40-4FE9-81AE-7CAFAD95A8D2}" destId="{36B2387E-71D5-48F2-A4CD-AE5398407372}" srcOrd="0" destOrd="0" presId="urn:microsoft.com/office/officeart/2009/3/layout/StepUpProcess#1"/>
    <dgm:cxn modelId="{5454E33C-9F60-42FD-B2F9-2BC3C0913E41}" type="presOf" srcId="{0FF75A0F-5DA5-45F5-A025-D751919189A2}" destId="{CD55E87E-043C-4A1F-B92A-E9BCA319A14F}" srcOrd="0" destOrd="0" presId="urn:microsoft.com/office/officeart/2009/3/layout/StepUpProcess#1"/>
    <dgm:cxn modelId="{B1A5AF3E-4145-4457-935D-18FFED04C9E8}" srcId="{C9E395AB-BBA4-4E64-AC7E-D22D7F2D0674}" destId="{0FF75A0F-5DA5-45F5-A025-D751919189A2}" srcOrd="7" destOrd="0" parTransId="{70867F14-DADB-43B6-8953-F5CAB61EC163}" sibTransId="{ACF51CF8-0598-4061-ABF7-EAC8B82218AB}"/>
    <dgm:cxn modelId="{8A25FD5C-D306-4A9B-9573-8B4C98A8D17E}" srcId="{C9E395AB-BBA4-4E64-AC7E-D22D7F2D0674}" destId="{1FEC8D36-CC27-429C-896E-72F039034618}" srcOrd="8" destOrd="0" parTransId="{4A497A5C-BA48-4D32-A0B4-771576744964}" sibTransId="{2E5C30B1-B2E0-4587-A313-F3D4B0575110}"/>
    <dgm:cxn modelId="{4B42EB5E-2A2A-40DA-801D-D451BA26D1E0}" type="presOf" srcId="{1FEC8D36-CC27-429C-896E-72F039034618}" destId="{49A711C0-C041-4C53-8B2B-F9029287EE9C}" srcOrd="0" destOrd="0" presId="urn:microsoft.com/office/officeart/2009/3/layout/StepUpProcess#1"/>
    <dgm:cxn modelId="{51BA6E4C-B9D2-4120-B391-E52D2169792C}" type="presOf" srcId="{EDE8A7F4-2BFA-4A6B-BAAA-06691308C400}" destId="{D69A88C1-06F5-4929-88B6-A99FDA346961}" srcOrd="0" destOrd="0" presId="urn:microsoft.com/office/officeart/2009/3/layout/StepUpProcess#1"/>
    <dgm:cxn modelId="{1C79CC4C-6E86-425D-BBF0-2AB11496A369}" srcId="{C9E395AB-BBA4-4E64-AC7E-D22D7F2D0674}" destId="{9DAF1B27-0336-41C0-B080-E7D747A58E2D}" srcOrd="6" destOrd="0" parTransId="{770302D1-6683-4CB7-94B1-0E0EE88DC430}" sibTransId="{A228FB60-B066-48F2-ABE4-37B24984F582}"/>
    <dgm:cxn modelId="{0EE38D6D-D3E8-4F37-975D-43EB46051717}" type="presOf" srcId="{6FD22392-5860-4817-9762-A0180B5C59E3}" destId="{105A8ADD-150E-4342-9154-1A38FC1CF580}" srcOrd="0" destOrd="0" presId="urn:microsoft.com/office/officeart/2009/3/layout/StepUpProcess#1"/>
    <dgm:cxn modelId="{17DBE44D-57ED-4E08-94B2-C17572121306}" type="presOf" srcId="{FA7DAAEB-58CC-4306-B813-63AE11315B86}" destId="{83085113-9A27-4677-A664-7D2A8A4438D3}" srcOrd="0" destOrd="0" presId="urn:microsoft.com/office/officeart/2009/3/layout/StepUpProcess#1"/>
    <dgm:cxn modelId="{BEC09457-2D46-4E77-A570-8EEC43E92CBD}" type="presOf" srcId="{C9E395AB-BBA4-4E64-AC7E-D22D7F2D0674}" destId="{C3D68EA8-1BE7-4D2C-8D99-068C73D0DA60}" srcOrd="0" destOrd="0" presId="urn:microsoft.com/office/officeart/2009/3/layout/StepUpProcess#1"/>
    <dgm:cxn modelId="{3D6BA295-9ACB-4178-A563-0E3B647968A3}" srcId="{C9E395AB-BBA4-4E64-AC7E-D22D7F2D0674}" destId="{9E61F5B3-CC9C-4F90-A0F7-4ECD315E122F}" srcOrd="1" destOrd="0" parTransId="{BB0FCB33-7048-4E20-AEBB-B95D02E2C53A}" sibTransId="{65C6A4E0-A74E-4F7F-884C-FD0A745052D9}"/>
    <dgm:cxn modelId="{5BF77A9E-2456-494E-A714-2C16EC35FCC9}" srcId="{C9E395AB-BBA4-4E64-AC7E-D22D7F2D0674}" destId="{EDE8A7F4-2BFA-4A6B-BAAA-06691308C400}" srcOrd="0" destOrd="0" parTransId="{C59E5824-26DF-499D-B95A-8320F33BE4A9}" sibTransId="{59C9D929-2DE1-4C16-9B91-3E6AFCD851CE}"/>
    <dgm:cxn modelId="{C82675A5-5F28-4271-AE49-F79701C51914}" type="presOf" srcId="{44C0A048-0D33-4E1F-8F9A-1ABF7347A93B}" destId="{7674679F-2703-4021-B769-1897FB2405BC}" srcOrd="0" destOrd="0" presId="urn:microsoft.com/office/officeart/2009/3/layout/StepUpProcess#1"/>
    <dgm:cxn modelId="{CF5F12CA-0FEB-4028-B08E-33A15F627392}" srcId="{C9E395AB-BBA4-4E64-AC7E-D22D7F2D0674}" destId="{44C0A048-0D33-4E1F-8F9A-1ABF7347A93B}" srcOrd="2" destOrd="0" parTransId="{2DA6531B-35AB-4107-8CC2-1EA7D230DF08}" sibTransId="{96382292-4D2B-43D4-8A6A-97B498628618}"/>
    <dgm:cxn modelId="{5CE1DACC-C621-4A57-92C8-88771C53C7F8}" type="presOf" srcId="{0FC8EC8A-FB6A-42F4-981A-2629EEFB0020}" destId="{4B5C0585-76FF-42CA-949A-D11DC4EE36E6}" srcOrd="0" destOrd="0" presId="urn:microsoft.com/office/officeart/2009/3/layout/StepUpProcess#1"/>
    <dgm:cxn modelId="{F441BACD-9FFC-4D5E-A563-2B1B9848C449}" type="presOf" srcId="{9E61F5B3-CC9C-4F90-A0F7-4ECD315E122F}" destId="{EB28355A-3CC3-4990-AA2D-088A3BB1F22E}" srcOrd="0" destOrd="0" presId="urn:microsoft.com/office/officeart/2009/3/layout/StepUpProcess#1"/>
    <dgm:cxn modelId="{F88FF1E4-C735-4580-917F-CAC2FB435E7F}" srcId="{C9E395AB-BBA4-4E64-AC7E-D22D7F2D0674}" destId="{F6277DD4-DC40-4FE9-81AE-7CAFAD95A8D2}" srcOrd="4" destOrd="0" parTransId="{9967FA65-6C7C-4533-A1FC-815DBF51C034}" sibTransId="{414D04BF-7994-47F0-8297-CB5D429C8D6E}"/>
    <dgm:cxn modelId="{A1485CE6-069D-49E9-A239-671D8F355E03}" type="presOf" srcId="{9DAF1B27-0336-41C0-B080-E7D747A58E2D}" destId="{43657DA2-2144-4AB3-B2D5-126DD34E1402}" srcOrd="0" destOrd="0" presId="urn:microsoft.com/office/officeart/2009/3/layout/StepUpProcess#1"/>
    <dgm:cxn modelId="{347D7CE9-0684-4E0A-8085-690EBB7EB474}" srcId="{C9E395AB-BBA4-4E64-AC7E-D22D7F2D0674}" destId="{FA7DAAEB-58CC-4306-B813-63AE11315B86}" srcOrd="3" destOrd="0" parTransId="{5DCD9EF8-6574-42A9-A180-1BD25C2DDA68}" sibTransId="{258A475B-1FD1-4372-8315-BF8F2605ED87}"/>
    <dgm:cxn modelId="{50DE59EC-0862-4FEB-96FC-7FA506305F88}" srcId="{C9E395AB-BBA4-4E64-AC7E-D22D7F2D0674}" destId="{6FD22392-5860-4817-9762-A0180B5C59E3}" srcOrd="5" destOrd="0" parTransId="{A8E1F9C6-E8C5-491D-B882-929EBC062423}" sibTransId="{CFE69803-82FE-49CC-9A53-D5EE9ABDF830}"/>
    <dgm:cxn modelId="{3E4C9AC4-A9F3-46A7-B495-023E1B07788E}" type="presParOf" srcId="{C3D68EA8-1BE7-4D2C-8D99-068C73D0DA60}" destId="{539D037E-1161-4615-AB66-1B2BAB972DA7}" srcOrd="0" destOrd="0" presId="urn:microsoft.com/office/officeart/2009/3/layout/StepUpProcess#1"/>
    <dgm:cxn modelId="{CCBDAE0F-FE82-43E1-9059-54165B61AB62}" type="presParOf" srcId="{539D037E-1161-4615-AB66-1B2BAB972DA7}" destId="{CFE62FC0-A826-48D8-81A1-7CE0D637DF65}" srcOrd="0" destOrd="0" presId="urn:microsoft.com/office/officeart/2009/3/layout/StepUpProcess#1"/>
    <dgm:cxn modelId="{99D1B82E-2899-41ED-B530-5AD21E61186F}" type="presParOf" srcId="{539D037E-1161-4615-AB66-1B2BAB972DA7}" destId="{D69A88C1-06F5-4929-88B6-A99FDA346961}" srcOrd="1" destOrd="0" presId="urn:microsoft.com/office/officeart/2009/3/layout/StepUpProcess#1"/>
    <dgm:cxn modelId="{01EBC061-00EB-406E-A258-D2042915AE5B}" type="presParOf" srcId="{539D037E-1161-4615-AB66-1B2BAB972DA7}" destId="{AB515F04-79A0-4395-B3EF-34E8E0F1785C}" srcOrd="2" destOrd="0" presId="urn:microsoft.com/office/officeart/2009/3/layout/StepUpProcess#1"/>
    <dgm:cxn modelId="{7F782CB3-CF76-428E-AAEF-692209C2EF9D}" type="presParOf" srcId="{C3D68EA8-1BE7-4D2C-8D99-068C73D0DA60}" destId="{4249E1AA-8275-490B-9A5C-9B893CFF3D30}" srcOrd="1" destOrd="0" presId="urn:microsoft.com/office/officeart/2009/3/layout/StepUpProcess#1"/>
    <dgm:cxn modelId="{E933F9ED-7AC0-4624-A131-096E85236367}" type="presParOf" srcId="{4249E1AA-8275-490B-9A5C-9B893CFF3D30}" destId="{FD2DDEB2-1C61-4881-931A-552117A47A9C}" srcOrd="0" destOrd="0" presId="urn:microsoft.com/office/officeart/2009/3/layout/StepUpProcess#1"/>
    <dgm:cxn modelId="{658AD7E5-9612-4E2C-9B8B-6484A0664EE9}" type="presParOf" srcId="{C3D68EA8-1BE7-4D2C-8D99-068C73D0DA60}" destId="{A104AEFA-BB09-4473-BF82-798672B58752}" srcOrd="2" destOrd="0" presId="urn:microsoft.com/office/officeart/2009/3/layout/StepUpProcess#1"/>
    <dgm:cxn modelId="{9C223D32-E9F1-4605-A11B-5B34531A8136}" type="presParOf" srcId="{A104AEFA-BB09-4473-BF82-798672B58752}" destId="{7019E033-D45E-43AD-8654-BD35EC7E6074}" srcOrd="0" destOrd="0" presId="urn:microsoft.com/office/officeart/2009/3/layout/StepUpProcess#1"/>
    <dgm:cxn modelId="{5FCAF894-1B4A-41FB-B153-3322330880F4}" type="presParOf" srcId="{A104AEFA-BB09-4473-BF82-798672B58752}" destId="{EB28355A-3CC3-4990-AA2D-088A3BB1F22E}" srcOrd="1" destOrd="0" presId="urn:microsoft.com/office/officeart/2009/3/layout/StepUpProcess#1"/>
    <dgm:cxn modelId="{BCAE4FC1-188C-4B89-BB7F-98F085BCC023}" type="presParOf" srcId="{A104AEFA-BB09-4473-BF82-798672B58752}" destId="{C74CB21F-6266-41D0-B972-09CC56644727}" srcOrd="2" destOrd="0" presId="urn:microsoft.com/office/officeart/2009/3/layout/StepUpProcess#1"/>
    <dgm:cxn modelId="{6FD786AB-6A21-4C81-A12C-D112B5073F03}" type="presParOf" srcId="{C3D68EA8-1BE7-4D2C-8D99-068C73D0DA60}" destId="{3412D7E4-8882-4793-B03B-AC19B8CB93A1}" srcOrd="3" destOrd="0" presId="urn:microsoft.com/office/officeart/2009/3/layout/StepUpProcess#1"/>
    <dgm:cxn modelId="{211AD715-32D3-4E05-8194-E0BD41FD7E85}" type="presParOf" srcId="{3412D7E4-8882-4793-B03B-AC19B8CB93A1}" destId="{166FF596-4283-4DDD-8407-90C28E1B2672}" srcOrd="0" destOrd="0" presId="urn:microsoft.com/office/officeart/2009/3/layout/StepUpProcess#1"/>
    <dgm:cxn modelId="{090ECA0B-58AF-495C-923A-AAA8C0F11E4F}" type="presParOf" srcId="{C3D68EA8-1BE7-4D2C-8D99-068C73D0DA60}" destId="{F25B3405-22B1-461B-BEEE-22477CA81DE4}" srcOrd="4" destOrd="0" presId="urn:microsoft.com/office/officeart/2009/3/layout/StepUpProcess#1"/>
    <dgm:cxn modelId="{0D26A27E-9932-4BB2-BF56-2961DBB6EB6B}" type="presParOf" srcId="{F25B3405-22B1-461B-BEEE-22477CA81DE4}" destId="{4BE7B138-B5F8-4113-9877-FF59CA9A0563}" srcOrd="0" destOrd="0" presId="urn:microsoft.com/office/officeart/2009/3/layout/StepUpProcess#1"/>
    <dgm:cxn modelId="{20C2CB2F-7A2E-406D-B174-1A6669BB81F7}" type="presParOf" srcId="{F25B3405-22B1-461B-BEEE-22477CA81DE4}" destId="{7674679F-2703-4021-B769-1897FB2405BC}" srcOrd="1" destOrd="0" presId="urn:microsoft.com/office/officeart/2009/3/layout/StepUpProcess#1"/>
    <dgm:cxn modelId="{704EB9F1-BB65-4FAA-A51C-FE2AAB3FF473}" type="presParOf" srcId="{F25B3405-22B1-461B-BEEE-22477CA81DE4}" destId="{3A7EE94E-9F8C-48EC-8705-FF8F6DA68EC1}" srcOrd="2" destOrd="0" presId="urn:microsoft.com/office/officeart/2009/3/layout/StepUpProcess#1"/>
    <dgm:cxn modelId="{DEFF9346-B47E-46E5-A102-7919B6E52767}" type="presParOf" srcId="{C3D68EA8-1BE7-4D2C-8D99-068C73D0DA60}" destId="{3D709DBE-57CA-4DB9-BA76-D8FED3E4222F}" srcOrd="5" destOrd="0" presId="urn:microsoft.com/office/officeart/2009/3/layout/StepUpProcess#1"/>
    <dgm:cxn modelId="{359FF28C-02C5-4536-80B9-4C9589CCF108}" type="presParOf" srcId="{3D709DBE-57CA-4DB9-BA76-D8FED3E4222F}" destId="{407E79A0-A9C6-4842-A802-E2E8BB7E00CA}" srcOrd="0" destOrd="0" presId="urn:microsoft.com/office/officeart/2009/3/layout/StepUpProcess#1"/>
    <dgm:cxn modelId="{79EE83F1-7AB3-431B-8075-0B37EE47F0CD}" type="presParOf" srcId="{C3D68EA8-1BE7-4D2C-8D99-068C73D0DA60}" destId="{BA40C5DD-88FB-4858-AA62-00DAC1AA90DA}" srcOrd="6" destOrd="0" presId="urn:microsoft.com/office/officeart/2009/3/layout/StepUpProcess#1"/>
    <dgm:cxn modelId="{EC2AEEEE-1B4F-401C-A4ED-60B8A810FC96}" type="presParOf" srcId="{BA40C5DD-88FB-4858-AA62-00DAC1AA90DA}" destId="{810E9A97-AF49-466A-8429-20AD0482577C}" srcOrd="0" destOrd="0" presId="urn:microsoft.com/office/officeart/2009/3/layout/StepUpProcess#1"/>
    <dgm:cxn modelId="{74C8621D-6C57-4290-B838-FD7524AE348C}" type="presParOf" srcId="{BA40C5DD-88FB-4858-AA62-00DAC1AA90DA}" destId="{83085113-9A27-4677-A664-7D2A8A4438D3}" srcOrd="1" destOrd="0" presId="urn:microsoft.com/office/officeart/2009/3/layout/StepUpProcess#1"/>
    <dgm:cxn modelId="{28D5F79E-B793-41DC-A0B0-60CEB45DBAB8}" type="presParOf" srcId="{BA40C5DD-88FB-4858-AA62-00DAC1AA90DA}" destId="{35748E91-C9FB-4EC7-9A66-C046AC5FFEF7}" srcOrd="2" destOrd="0" presId="urn:microsoft.com/office/officeart/2009/3/layout/StepUpProcess#1"/>
    <dgm:cxn modelId="{8BF82E73-20A7-4A14-908D-6E3953951408}" type="presParOf" srcId="{C3D68EA8-1BE7-4D2C-8D99-068C73D0DA60}" destId="{08085885-948C-4202-A6A6-22F84D714E6D}" srcOrd="7" destOrd="0" presId="urn:microsoft.com/office/officeart/2009/3/layout/StepUpProcess#1"/>
    <dgm:cxn modelId="{F3FA6759-98B7-4C04-9E94-73EFF2A8E31B}" type="presParOf" srcId="{08085885-948C-4202-A6A6-22F84D714E6D}" destId="{8E2FE969-06FA-4368-9AE4-3BE66087E92B}" srcOrd="0" destOrd="0" presId="urn:microsoft.com/office/officeart/2009/3/layout/StepUpProcess#1"/>
    <dgm:cxn modelId="{A2DE1236-A1A4-4C00-807C-53B9AED2C5EF}" type="presParOf" srcId="{C3D68EA8-1BE7-4D2C-8D99-068C73D0DA60}" destId="{C2BEBA25-1290-48E6-9082-ADAEEA9EF8EC}" srcOrd="8" destOrd="0" presId="urn:microsoft.com/office/officeart/2009/3/layout/StepUpProcess#1"/>
    <dgm:cxn modelId="{6CE461F8-CB45-427D-9D75-598572ECBFA6}" type="presParOf" srcId="{C2BEBA25-1290-48E6-9082-ADAEEA9EF8EC}" destId="{D628683C-E5BD-4C5E-B9A5-9282FA3CE0E3}" srcOrd="0" destOrd="0" presId="urn:microsoft.com/office/officeart/2009/3/layout/StepUpProcess#1"/>
    <dgm:cxn modelId="{975FB45B-5523-4FCB-95D5-6821FB39F374}" type="presParOf" srcId="{C2BEBA25-1290-48E6-9082-ADAEEA9EF8EC}" destId="{36B2387E-71D5-48F2-A4CD-AE5398407372}" srcOrd="1" destOrd="0" presId="urn:microsoft.com/office/officeart/2009/3/layout/StepUpProcess#1"/>
    <dgm:cxn modelId="{794387F0-55D2-496D-A8C6-BE33B2BFAD73}" type="presParOf" srcId="{C2BEBA25-1290-48E6-9082-ADAEEA9EF8EC}" destId="{28E74A9D-A64E-45D3-8845-1A985C30AB8B}" srcOrd="2" destOrd="0" presId="urn:microsoft.com/office/officeart/2009/3/layout/StepUpProcess#1"/>
    <dgm:cxn modelId="{FA0C902F-FC9D-4574-AB9C-5F3052FB3674}" type="presParOf" srcId="{C3D68EA8-1BE7-4D2C-8D99-068C73D0DA60}" destId="{63D975DB-B197-4858-A364-24F6A6A3ED2A}" srcOrd="9" destOrd="0" presId="urn:microsoft.com/office/officeart/2009/3/layout/StepUpProcess#1"/>
    <dgm:cxn modelId="{46111FE6-D2D6-43FC-ACB4-15C52B4A861D}" type="presParOf" srcId="{63D975DB-B197-4858-A364-24F6A6A3ED2A}" destId="{3F826CE1-B90D-4607-85E7-753E156B2E3E}" srcOrd="0" destOrd="0" presId="urn:microsoft.com/office/officeart/2009/3/layout/StepUpProcess#1"/>
    <dgm:cxn modelId="{9C6862D5-A633-4440-A86F-52DEFE2970EC}" type="presParOf" srcId="{C3D68EA8-1BE7-4D2C-8D99-068C73D0DA60}" destId="{50C85ACC-E636-4DEC-844E-D73D46466D16}" srcOrd="10" destOrd="0" presId="urn:microsoft.com/office/officeart/2009/3/layout/StepUpProcess#1"/>
    <dgm:cxn modelId="{2ACA91D3-301A-477D-8F9B-E0656D38E1BB}" type="presParOf" srcId="{50C85ACC-E636-4DEC-844E-D73D46466D16}" destId="{371E616C-21F5-4BDE-B6DF-218C1757B4BC}" srcOrd="0" destOrd="0" presId="urn:microsoft.com/office/officeart/2009/3/layout/StepUpProcess#1"/>
    <dgm:cxn modelId="{1AAF95EB-94BD-49FB-9FC3-8B3B41F69B49}" type="presParOf" srcId="{50C85ACC-E636-4DEC-844E-D73D46466D16}" destId="{105A8ADD-150E-4342-9154-1A38FC1CF580}" srcOrd="1" destOrd="0" presId="urn:microsoft.com/office/officeart/2009/3/layout/StepUpProcess#1"/>
    <dgm:cxn modelId="{70F56789-ABD4-480B-9EA7-BABDCA059B6F}" type="presParOf" srcId="{50C85ACC-E636-4DEC-844E-D73D46466D16}" destId="{DD8F234F-0B43-45CB-9D77-F8623B7ED373}" srcOrd="2" destOrd="0" presId="urn:microsoft.com/office/officeart/2009/3/layout/StepUpProcess#1"/>
    <dgm:cxn modelId="{37B42461-1937-4DF2-962E-BC1E7402F703}" type="presParOf" srcId="{C3D68EA8-1BE7-4D2C-8D99-068C73D0DA60}" destId="{07404595-89D8-4B0F-9307-6D0685525435}" srcOrd="11" destOrd="0" presId="urn:microsoft.com/office/officeart/2009/3/layout/StepUpProcess#1"/>
    <dgm:cxn modelId="{7CC66E07-0D73-4E0D-B100-68CBE2737771}" type="presParOf" srcId="{07404595-89D8-4B0F-9307-6D0685525435}" destId="{B5BB00A6-8A75-4936-941B-62EB3131F477}" srcOrd="0" destOrd="0" presId="urn:microsoft.com/office/officeart/2009/3/layout/StepUpProcess#1"/>
    <dgm:cxn modelId="{252213F1-B92D-4F0F-83D7-03DBB73FAD90}" type="presParOf" srcId="{C3D68EA8-1BE7-4D2C-8D99-068C73D0DA60}" destId="{E4D3570E-D952-4A5C-81A2-2A60F2B195A8}" srcOrd="12" destOrd="0" presId="urn:microsoft.com/office/officeart/2009/3/layout/StepUpProcess#1"/>
    <dgm:cxn modelId="{CEEE9EA3-6EAC-4040-8491-59E3AA5798B6}" type="presParOf" srcId="{E4D3570E-D952-4A5C-81A2-2A60F2B195A8}" destId="{711A9818-ABA1-40AB-81E9-769285512412}" srcOrd="0" destOrd="0" presId="urn:microsoft.com/office/officeart/2009/3/layout/StepUpProcess#1"/>
    <dgm:cxn modelId="{63722DE4-263A-497C-B01E-EE6AE33559B3}" type="presParOf" srcId="{E4D3570E-D952-4A5C-81A2-2A60F2B195A8}" destId="{43657DA2-2144-4AB3-B2D5-126DD34E1402}" srcOrd="1" destOrd="0" presId="urn:microsoft.com/office/officeart/2009/3/layout/StepUpProcess#1"/>
    <dgm:cxn modelId="{69CC72ED-EC1D-41A7-B17B-7E7F7480AF7F}" type="presParOf" srcId="{E4D3570E-D952-4A5C-81A2-2A60F2B195A8}" destId="{A68157BF-E468-4C22-900B-DF71C138501B}" srcOrd="2" destOrd="0" presId="urn:microsoft.com/office/officeart/2009/3/layout/StepUpProcess#1"/>
    <dgm:cxn modelId="{7879265E-FA5E-4D94-86D5-962C7EAFAFD4}" type="presParOf" srcId="{C3D68EA8-1BE7-4D2C-8D99-068C73D0DA60}" destId="{E882BA20-0F6F-4552-B538-6A05B0B6F784}" srcOrd="13" destOrd="0" presId="urn:microsoft.com/office/officeart/2009/3/layout/StepUpProcess#1"/>
    <dgm:cxn modelId="{FE3372C1-5ADA-4FC6-980A-A7DCDB5C45EB}" type="presParOf" srcId="{E882BA20-0F6F-4552-B538-6A05B0B6F784}" destId="{39629E4E-BBA4-4939-9F1A-9BD1F16F539E}" srcOrd="0" destOrd="0" presId="urn:microsoft.com/office/officeart/2009/3/layout/StepUpProcess#1"/>
    <dgm:cxn modelId="{7EA53B75-3708-4FB8-8F50-6B6687DD785F}" type="presParOf" srcId="{C3D68EA8-1BE7-4D2C-8D99-068C73D0DA60}" destId="{CCE5D12E-B1A3-4101-8B33-1C71769630AF}" srcOrd="14" destOrd="0" presId="urn:microsoft.com/office/officeart/2009/3/layout/StepUpProcess#1"/>
    <dgm:cxn modelId="{8F83C556-DB67-4539-8BDA-2630AD654442}" type="presParOf" srcId="{CCE5D12E-B1A3-4101-8B33-1C71769630AF}" destId="{C845677E-E2B9-4129-ADDF-A60F17786E21}" srcOrd="0" destOrd="0" presId="urn:microsoft.com/office/officeart/2009/3/layout/StepUpProcess#1"/>
    <dgm:cxn modelId="{AA881F1D-00EB-40D2-B744-E9E293AC8071}" type="presParOf" srcId="{CCE5D12E-B1A3-4101-8B33-1C71769630AF}" destId="{CD55E87E-043C-4A1F-B92A-E9BCA319A14F}" srcOrd="1" destOrd="0" presId="urn:microsoft.com/office/officeart/2009/3/layout/StepUpProcess#1"/>
    <dgm:cxn modelId="{253AC841-9602-4001-A763-125C86E91D49}" type="presParOf" srcId="{CCE5D12E-B1A3-4101-8B33-1C71769630AF}" destId="{DD085097-F090-4A2B-BC1F-6BC0C25570DF}" srcOrd="2" destOrd="0" presId="urn:microsoft.com/office/officeart/2009/3/layout/StepUpProcess#1"/>
    <dgm:cxn modelId="{1C1E2CDC-8BF3-4423-A299-5E9EA2C63819}" type="presParOf" srcId="{C3D68EA8-1BE7-4D2C-8D99-068C73D0DA60}" destId="{F1FA4EAE-0178-4FE4-8CDB-8B8814FBCC73}" srcOrd="15" destOrd="0" presId="urn:microsoft.com/office/officeart/2009/3/layout/StepUpProcess#1"/>
    <dgm:cxn modelId="{F88367B6-8220-4E24-A5FA-D3C181CA41E0}" type="presParOf" srcId="{F1FA4EAE-0178-4FE4-8CDB-8B8814FBCC73}" destId="{7F727326-0901-45EA-BDC6-ED0F837F3C1F}" srcOrd="0" destOrd="0" presId="urn:microsoft.com/office/officeart/2009/3/layout/StepUpProcess#1"/>
    <dgm:cxn modelId="{7020BED7-9C97-4B85-A5E6-DAE79C5ED603}" type="presParOf" srcId="{C3D68EA8-1BE7-4D2C-8D99-068C73D0DA60}" destId="{BFA5BA48-3306-462D-B830-C4730A64C033}" srcOrd="16" destOrd="0" presId="urn:microsoft.com/office/officeart/2009/3/layout/StepUpProcess#1"/>
    <dgm:cxn modelId="{DD25C307-DF1F-4057-9A5B-48D170E4C4EC}" type="presParOf" srcId="{BFA5BA48-3306-462D-B830-C4730A64C033}" destId="{D7B1A963-7F2F-4139-81E5-05CEBD5B3718}" srcOrd="0" destOrd="0" presId="urn:microsoft.com/office/officeart/2009/3/layout/StepUpProcess#1"/>
    <dgm:cxn modelId="{40B1EEEE-5EA4-42DA-A5C4-971C0879571B}" type="presParOf" srcId="{BFA5BA48-3306-462D-B830-C4730A64C033}" destId="{49A711C0-C041-4C53-8B2B-F9029287EE9C}" srcOrd="1" destOrd="0" presId="urn:microsoft.com/office/officeart/2009/3/layout/StepUpProcess#1"/>
    <dgm:cxn modelId="{8EF11656-71F6-4AB7-8137-F24ED5D659E9}" type="presParOf" srcId="{BFA5BA48-3306-462D-B830-C4730A64C033}" destId="{086FB0CC-F240-4CA2-A830-01316FD96097}" srcOrd="2" destOrd="0" presId="urn:microsoft.com/office/officeart/2009/3/layout/StepUpProcess#1"/>
    <dgm:cxn modelId="{231EACAC-45E2-4D6F-AB67-582357A3F4F2}" type="presParOf" srcId="{C3D68EA8-1BE7-4D2C-8D99-068C73D0DA60}" destId="{A02D996C-70AB-4C16-9719-E072C43DE5D3}" srcOrd="17" destOrd="0" presId="urn:microsoft.com/office/officeart/2009/3/layout/StepUpProcess#1"/>
    <dgm:cxn modelId="{3021E9F5-E4C9-447F-824B-B8AF666BF4CB}" type="presParOf" srcId="{A02D996C-70AB-4C16-9719-E072C43DE5D3}" destId="{29FA5219-ECAC-4AC9-AE58-A2667262A9DA}" srcOrd="0" destOrd="0" presId="urn:microsoft.com/office/officeart/2009/3/layout/StepUpProcess#1"/>
    <dgm:cxn modelId="{237CD46E-A740-4735-811F-DA428309E79C}" type="presParOf" srcId="{C3D68EA8-1BE7-4D2C-8D99-068C73D0DA60}" destId="{6982756C-27AC-4FE5-86BE-578B5FB3020C}" srcOrd="18" destOrd="0" presId="urn:microsoft.com/office/officeart/2009/3/layout/StepUpProcess#1"/>
    <dgm:cxn modelId="{2BF180D9-AA60-43FD-9970-45C6937CB33F}" type="presParOf" srcId="{6982756C-27AC-4FE5-86BE-578B5FB3020C}" destId="{3AEB002B-A0AF-44C0-B0F1-DC8519397F15}" srcOrd="0" destOrd="0" presId="urn:microsoft.com/office/officeart/2009/3/layout/StepUpProcess#1"/>
    <dgm:cxn modelId="{4618EEE6-84AC-492D-A281-DF0FB8544341}" type="presParOf" srcId="{6982756C-27AC-4FE5-86BE-578B5FB3020C}" destId="{4B5C0585-76FF-42CA-949A-D11DC4EE36E6}" srcOrd="1" destOrd="0" presId="urn:microsoft.com/office/officeart/2009/3/layout/StepUpProcess#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62FC0-A826-48D8-81A1-7CE0D637DF65}">
      <dsp:nvSpPr>
        <dsp:cNvPr id="0" name=""/>
        <dsp:cNvSpPr/>
      </dsp:nvSpPr>
      <dsp:spPr>
        <a:xfrm rot="5400000">
          <a:off x="142291" y="1827276"/>
          <a:ext cx="426406" cy="709530"/>
        </a:xfrm>
        <a:prstGeom prst="corner">
          <a:avLst>
            <a:gd name="adj1" fmla="val 16120"/>
            <a:gd name="adj2" fmla="val 1611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69A88C1-06F5-4929-88B6-A99FDA346961}">
      <dsp:nvSpPr>
        <dsp:cNvPr id="0" name=""/>
        <dsp:cNvSpPr/>
      </dsp:nvSpPr>
      <dsp:spPr bwMode="white">
        <a:xfrm>
          <a:off x="71114" y="2039273"/>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2007</a:t>
          </a:r>
        </a:p>
      </dsp:txBody>
      <dsp:txXfrm>
        <a:off x="71114" y="2039273"/>
        <a:ext cx="640567" cy="561495"/>
      </dsp:txXfrm>
    </dsp:sp>
    <dsp:sp modelId="{AB515F04-79A0-4395-B3EF-34E8E0F1785C}">
      <dsp:nvSpPr>
        <dsp:cNvPr id="0" name=""/>
        <dsp:cNvSpPr/>
      </dsp:nvSpPr>
      <dsp:spPr>
        <a:xfrm>
          <a:off x="590820" y="1775040"/>
          <a:ext cx="120861" cy="120861"/>
        </a:xfrm>
        <a:prstGeom prst="triangle">
          <a:avLst>
            <a:gd name="adj" fmla="val 100000"/>
          </a:avLst>
        </a:prstGeom>
        <a:solidFill>
          <a:schemeClr val="accent2">
            <a:hueOff val="-132649"/>
            <a:satOff val="-996"/>
            <a:lumOff val="-9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019E033-D45E-43AD-8654-BD35EC7E6074}">
      <dsp:nvSpPr>
        <dsp:cNvPr id="0" name=""/>
        <dsp:cNvSpPr/>
      </dsp:nvSpPr>
      <dsp:spPr>
        <a:xfrm rot="5400000">
          <a:off x="926472" y="1633230"/>
          <a:ext cx="426406" cy="709530"/>
        </a:xfrm>
        <a:prstGeom prst="corner">
          <a:avLst>
            <a:gd name="adj1" fmla="val 16120"/>
            <a:gd name="adj2" fmla="val 16110"/>
          </a:avLst>
        </a:prstGeom>
        <a:solidFill>
          <a:schemeClr val="accent2">
            <a:hueOff val="-265298"/>
            <a:satOff val="-1992"/>
            <a:lumOff val="-19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B28355A-3CC3-4990-AA2D-088A3BB1F22E}">
      <dsp:nvSpPr>
        <dsp:cNvPr id="0" name=""/>
        <dsp:cNvSpPr/>
      </dsp:nvSpPr>
      <dsp:spPr bwMode="white">
        <a:xfrm>
          <a:off x="855294" y="1845227"/>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2008</a:t>
          </a:r>
        </a:p>
      </dsp:txBody>
      <dsp:txXfrm>
        <a:off x="855294" y="1845227"/>
        <a:ext cx="640567" cy="561495"/>
      </dsp:txXfrm>
    </dsp:sp>
    <dsp:sp modelId="{C74CB21F-6266-41D0-B972-09CC56644727}">
      <dsp:nvSpPr>
        <dsp:cNvPr id="0" name=""/>
        <dsp:cNvSpPr/>
      </dsp:nvSpPr>
      <dsp:spPr>
        <a:xfrm>
          <a:off x="1375000" y="1580994"/>
          <a:ext cx="120861" cy="120861"/>
        </a:xfrm>
        <a:prstGeom prst="triangle">
          <a:avLst>
            <a:gd name="adj" fmla="val 100000"/>
          </a:avLst>
        </a:prstGeom>
        <a:solidFill>
          <a:schemeClr val="accent2">
            <a:hueOff val="-397947"/>
            <a:satOff val="-2988"/>
            <a:lumOff val="-29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BE7B138-B5F8-4113-9877-FF59CA9A0563}">
      <dsp:nvSpPr>
        <dsp:cNvPr id="0" name=""/>
        <dsp:cNvSpPr/>
      </dsp:nvSpPr>
      <dsp:spPr>
        <a:xfrm rot="5400000">
          <a:off x="1710652" y="1439184"/>
          <a:ext cx="426406" cy="709530"/>
        </a:xfrm>
        <a:prstGeom prst="corner">
          <a:avLst>
            <a:gd name="adj1" fmla="val 16120"/>
            <a:gd name="adj2" fmla="val 16110"/>
          </a:avLst>
        </a:prstGeom>
        <a:solidFill>
          <a:schemeClr val="accent2">
            <a:hueOff val="-530597"/>
            <a:satOff val="-3984"/>
            <a:lumOff val="-39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674679F-2703-4021-B769-1897FB2405BC}">
      <dsp:nvSpPr>
        <dsp:cNvPr id="0" name=""/>
        <dsp:cNvSpPr/>
      </dsp:nvSpPr>
      <dsp:spPr bwMode="white">
        <a:xfrm>
          <a:off x="1639474" y="1651181"/>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2009</a:t>
          </a:r>
        </a:p>
      </dsp:txBody>
      <dsp:txXfrm>
        <a:off x="1639474" y="1651181"/>
        <a:ext cx="640567" cy="561495"/>
      </dsp:txXfrm>
    </dsp:sp>
    <dsp:sp modelId="{3A7EE94E-9F8C-48EC-8705-FF8F6DA68EC1}">
      <dsp:nvSpPr>
        <dsp:cNvPr id="0" name=""/>
        <dsp:cNvSpPr/>
      </dsp:nvSpPr>
      <dsp:spPr>
        <a:xfrm>
          <a:off x="2159180" y="1386948"/>
          <a:ext cx="120861" cy="120861"/>
        </a:xfrm>
        <a:prstGeom prst="triangle">
          <a:avLst>
            <a:gd name="adj" fmla="val 100000"/>
          </a:avLst>
        </a:prstGeom>
        <a:solidFill>
          <a:schemeClr val="accent2">
            <a:hueOff val="-663246"/>
            <a:satOff val="-4979"/>
            <a:lumOff val="-49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0E9A97-AF49-466A-8429-20AD0482577C}">
      <dsp:nvSpPr>
        <dsp:cNvPr id="0" name=""/>
        <dsp:cNvSpPr/>
      </dsp:nvSpPr>
      <dsp:spPr>
        <a:xfrm rot="5400000">
          <a:off x="2494832" y="1245138"/>
          <a:ext cx="426406" cy="709530"/>
        </a:xfrm>
        <a:prstGeom prst="corner">
          <a:avLst>
            <a:gd name="adj1" fmla="val 16120"/>
            <a:gd name="adj2" fmla="val 16110"/>
          </a:avLst>
        </a:prstGeom>
        <a:solidFill>
          <a:schemeClr val="accent2">
            <a:hueOff val="-795895"/>
            <a:satOff val="-5975"/>
            <a:lumOff val="-58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3085113-9A27-4677-A664-7D2A8A4438D3}">
      <dsp:nvSpPr>
        <dsp:cNvPr id="0" name=""/>
        <dsp:cNvSpPr/>
      </dsp:nvSpPr>
      <dsp:spPr bwMode="white">
        <a:xfrm>
          <a:off x="2423655" y="1457134"/>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2010</a:t>
          </a:r>
        </a:p>
      </dsp:txBody>
      <dsp:txXfrm>
        <a:off x="2423655" y="1457134"/>
        <a:ext cx="640567" cy="561495"/>
      </dsp:txXfrm>
    </dsp:sp>
    <dsp:sp modelId="{35748E91-C9FB-4EC7-9A66-C046AC5FFEF7}">
      <dsp:nvSpPr>
        <dsp:cNvPr id="0" name=""/>
        <dsp:cNvSpPr/>
      </dsp:nvSpPr>
      <dsp:spPr>
        <a:xfrm>
          <a:off x="2943361" y="1192901"/>
          <a:ext cx="120861" cy="120861"/>
        </a:xfrm>
        <a:prstGeom prst="triangle">
          <a:avLst>
            <a:gd name="adj" fmla="val 100000"/>
          </a:avLst>
        </a:prstGeom>
        <a:solidFill>
          <a:schemeClr val="accent2">
            <a:hueOff val="-928544"/>
            <a:satOff val="-6971"/>
            <a:lumOff val="-68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628683C-E5BD-4C5E-B9A5-9282FA3CE0E3}">
      <dsp:nvSpPr>
        <dsp:cNvPr id="0" name=""/>
        <dsp:cNvSpPr/>
      </dsp:nvSpPr>
      <dsp:spPr>
        <a:xfrm rot="5400000">
          <a:off x="3279013" y="1051092"/>
          <a:ext cx="426406" cy="709530"/>
        </a:xfrm>
        <a:prstGeom prst="corner">
          <a:avLst>
            <a:gd name="adj1" fmla="val 16120"/>
            <a:gd name="adj2" fmla="val 16110"/>
          </a:avLst>
        </a:prstGeom>
        <a:solidFill>
          <a:schemeClr val="accent2">
            <a:hueOff val="-1061193"/>
            <a:satOff val="-7967"/>
            <a:lumOff val="-78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6B2387E-71D5-48F2-A4CD-AE5398407372}">
      <dsp:nvSpPr>
        <dsp:cNvPr id="0" name=""/>
        <dsp:cNvSpPr/>
      </dsp:nvSpPr>
      <dsp:spPr bwMode="white">
        <a:xfrm>
          <a:off x="3207835" y="1263088"/>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2011</a:t>
          </a:r>
        </a:p>
      </dsp:txBody>
      <dsp:txXfrm>
        <a:off x="3207835" y="1263088"/>
        <a:ext cx="640567" cy="561495"/>
      </dsp:txXfrm>
    </dsp:sp>
    <dsp:sp modelId="{28E74A9D-A64E-45D3-8845-1A985C30AB8B}">
      <dsp:nvSpPr>
        <dsp:cNvPr id="0" name=""/>
        <dsp:cNvSpPr/>
      </dsp:nvSpPr>
      <dsp:spPr>
        <a:xfrm>
          <a:off x="3727541" y="998855"/>
          <a:ext cx="120861" cy="120861"/>
        </a:xfrm>
        <a:prstGeom prst="triangle">
          <a:avLst>
            <a:gd name="adj" fmla="val 100000"/>
          </a:avLst>
        </a:prstGeom>
        <a:solidFill>
          <a:schemeClr val="accent2">
            <a:hueOff val="-1193842"/>
            <a:satOff val="-8963"/>
            <a:lumOff val="-88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71E616C-21F5-4BDE-B6DF-218C1757B4BC}">
      <dsp:nvSpPr>
        <dsp:cNvPr id="0" name=""/>
        <dsp:cNvSpPr/>
      </dsp:nvSpPr>
      <dsp:spPr>
        <a:xfrm rot="5400000">
          <a:off x="4063193" y="857045"/>
          <a:ext cx="426406" cy="709530"/>
        </a:xfrm>
        <a:prstGeom prst="corner">
          <a:avLst>
            <a:gd name="adj1" fmla="val 16120"/>
            <a:gd name="adj2" fmla="val 16110"/>
          </a:avLst>
        </a:prstGeom>
        <a:solidFill>
          <a:schemeClr val="accent2">
            <a:hueOff val="-1326491"/>
            <a:satOff val="-9959"/>
            <a:lumOff val="-98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05A8ADD-150E-4342-9154-1A38FC1CF580}">
      <dsp:nvSpPr>
        <dsp:cNvPr id="0" name=""/>
        <dsp:cNvSpPr/>
      </dsp:nvSpPr>
      <dsp:spPr bwMode="white">
        <a:xfrm>
          <a:off x="3992015" y="1069042"/>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2012</a:t>
          </a:r>
        </a:p>
      </dsp:txBody>
      <dsp:txXfrm>
        <a:off x="3992015" y="1069042"/>
        <a:ext cx="640567" cy="561495"/>
      </dsp:txXfrm>
    </dsp:sp>
    <dsp:sp modelId="{DD8F234F-0B43-45CB-9D77-F8623B7ED373}">
      <dsp:nvSpPr>
        <dsp:cNvPr id="0" name=""/>
        <dsp:cNvSpPr/>
      </dsp:nvSpPr>
      <dsp:spPr>
        <a:xfrm>
          <a:off x="4511721" y="804809"/>
          <a:ext cx="120861" cy="120861"/>
        </a:xfrm>
        <a:prstGeom prst="triangle">
          <a:avLst>
            <a:gd name="adj" fmla="val 100000"/>
          </a:avLst>
        </a:prstGeom>
        <a:solidFill>
          <a:schemeClr val="accent2">
            <a:hueOff val="-1459140"/>
            <a:satOff val="-10955"/>
            <a:lumOff val="-108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11A9818-ABA1-40AB-81E9-769285512412}">
      <dsp:nvSpPr>
        <dsp:cNvPr id="0" name=""/>
        <dsp:cNvSpPr/>
      </dsp:nvSpPr>
      <dsp:spPr>
        <a:xfrm rot="5400000">
          <a:off x="4847373" y="662999"/>
          <a:ext cx="426406" cy="709530"/>
        </a:xfrm>
        <a:prstGeom prst="corner">
          <a:avLst>
            <a:gd name="adj1" fmla="val 16120"/>
            <a:gd name="adj2" fmla="val 16110"/>
          </a:avLst>
        </a:prstGeom>
        <a:solidFill>
          <a:schemeClr val="accent2">
            <a:hueOff val="-1591790"/>
            <a:satOff val="-11951"/>
            <a:lumOff val="-117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3657DA2-2144-4AB3-B2D5-126DD34E1402}">
      <dsp:nvSpPr>
        <dsp:cNvPr id="0" name=""/>
        <dsp:cNvSpPr/>
      </dsp:nvSpPr>
      <dsp:spPr bwMode="white">
        <a:xfrm>
          <a:off x="4776196" y="874996"/>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2013</a:t>
          </a:r>
        </a:p>
      </dsp:txBody>
      <dsp:txXfrm>
        <a:off x="4776196" y="874996"/>
        <a:ext cx="640567" cy="561495"/>
      </dsp:txXfrm>
    </dsp:sp>
    <dsp:sp modelId="{A68157BF-E468-4C22-900B-DF71C138501B}">
      <dsp:nvSpPr>
        <dsp:cNvPr id="0" name=""/>
        <dsp:cNvSpPr/>
      </dsp:nvSpPr>
      <dsp:spPr>
        <a:xfrm>
          <a:off x="5295902" y="610763"/>
          <a:ext cx="120861" cy="120861"/>
        </a:xfrm>
        <a:prstGeom prst="triangle">
          <a:avLst>
            <a:gd name="adj" fmla="val 100000"/>
          </a:avLst>
        </a:prstGeom>
        <a:solidFill>
          <a:schemeClr val="accent2">
            <a:hueOff val="-1724439"/>
            <a:satOff val="-12947"/>
            <a:lumOff val="-127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845677E-E2B9-4129-ADDF-A60F17786E21}">
      <dsp:nvSpPr>
        <dsp:cNvPr id="0" name=""/>
        <dsp:cNvSpPr/>
      </dsp:nvSpPr>
      <dsp:spPr>
        <a:xfrm rot="5400000">
          <a:off x="5631554" y="468953"/>
          <a:ext cx="426406" cy="709530"/>
        </a:xfrm>
        <a:prstGeom prst="corner">
          <a:avLst>
            <a:gd name="adj1" fmla="val 16120"/>
            <a:gd name="adj2" fmla="val 16110"/>
          </a:avLst>
        </a:prstGeom>
        <a:solidFill>
          <a:schemeClr val="accent2">
            <a:hueOff val="-1857088"/>
            <a:satOff val="-13942"/>
            <a:lumOff val="-137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D55E87E-043C-4A1F-B92A-E9BCA319A14F}">
      <dsp:nvSpPr>
        <dsp:cNvPr id="0" name=""/>
        <dsp:cNvSpPr/>
      </dsp:nvSpPr>
      <dsp:spPr bwMode="white">
        <a:xfrm>
          <a:off x="5579350" y="669630"/>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2015</a:t>
          </a:r>
          <a:endParaRPr lang="zh-CN" altLang="en-US" sz="1400" b="1" kern="1200" dirty="0">
            <a:ea typeface="微软雅黑" panose="020B0503020204020204" charset="-122"/>
            <a:cs typeface="+mn-lt"/>
          </a:endParaRPr>
        </a:p>
      </dsp:txBody>
      <dsp:txXfrm>
        <a:off x="5579350" y="669630"/>
        <a:ext cx="640567" cy="561495"/>
      </dsp:txXfrm>
    </dsp:sp>
    <dsp:sp modelId="{DD085097-F090-4A2B-BC1F-6BC0C25570DF}">
      <dsp:nvSpPr>
        <dsp:cNvPr id="0" name=""/>
        <dsp:cNvSpPr/>
      </dsp:nvSpPr>
      <dsp:spPr>
        <a:xfrm>
          <a:off x="6080082" y="416716"/>
          <a:ext cx="120861" cy="120861"/>
        </a:xfrm>
        <a:prstGeom prst="triangle">
          <a:avLst>
            <a:gd name="adj" fmla="val 100000"/>
          </a:avLst>
        </a:prstGeom>
        <a:solidFill>
          <a:schemeClr val="accent2">
            <a:hueOff val="-1989737"/>
            <a:satOff val="-14938"/>
            <a:lumOff val="-147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7B1A963-7F2F-4139-81E5-05CEBD5B3718}">
      <dsp:nvSpPr>
        <dsp:cNvPr id="0" name=""/>
        <dsp:cNvSpPr/>
      </dsp:nvSpPr>
      <dsp:spPr>
        <a:xfrm rot="5400000">
          <a:off x="6415734" y="274907"/>
          <a:ext cx="426406" cy="709530"/>
        </a:xfrm>
        <a:prstGeom prst="corner">
          <a:avLst>
            <a:gd name="adj1" fmla="val 16120"/>
            <a:gd name="adj2" fmla="val 16110"/>
          </a:avLst>
        </a:prstGeom>
        <a:solidFill>
          <a:schemeClr val="accent2">
            <a:hueOff val="-2122386"/>
            <a:satOff val="-15934"/>
            <a:lumOff val="-157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9A711C0-C041-4C53-8B2B-F9029287EE9C}">
      <dsp:nvSpPr>
        <dsp:cNvPr id="0" name=""/>
        <dsp:cNvSpPr/>
      </dsp:nvSpPr>
      <dsp:spPr bwMode="white">
        <a:xfrm>
          <a:off x="6344556" y="486903"/>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2020</a:t>
          </a:r>
          <a:endParaRPr lang="zh-CN" altLang="en-US" sz="1400" b="1" kern="1200" dirty="0">
            <a:ea typeface="微软雅黑" panose="020B0503020204020204" charset="-122"/>
            <a:cs typeface="+mn-lt"/>
          </a:endParaRPr>
        </a:p>
      </dsp:txBody>
      <dsp:txXfrm>
        <a:off x="6344556" y="486903"/>
        <a:ext cx="640567" cy="561495"/>
      </dsp:txXfrm>
    </dsp:sp>
    <dsp:sp modelId="{086FB0CC-F240-4CA2-A830-01316FD96097}">
      <dsp:nvSpPr>
        <dsp:cNvPr id="0" name=""/>
        <dsp:cNvSpPr/>
      </dsp:nvSpPr>
      <dsp:spPr>
        <a:xfrm>
          <a:off x="6864262" y="222670"/>
          <a:ext cx="120861" cy="120861"/>
        </a:xfrm>
        <a:prstGeom prst="triangle">
          <a:avLst>
            <a:gd name="adj" fmla="val 100000"/>
          </a:avLst>
        </a:prstGeom>
        <a:solidFill>
          <a:schemeClr val="accent2">
            <a:hueOff val="-2255035"/>
            <a:satOff val="-16930"/>
            <a:lumOff val="-166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AEB002B-A0AF-44C0-B0F1-DC8519397F15}">
      <dsp:nvSpPr>
        <dsp:cNvPr id="0" name=""/>
        <dsp:cNvSpPr/>
      </dsp:nvSpPr>
      <dsp:spPr>
        <a:xfrm rot="5400000">
          <a:off x="7199914" y="80861"/>
          <a:ext cx="426406" cy="709530"/>
        </a:xfrm>
        <a:prstGeom prst="corner">
          <a:avLst>
            <a:gd name="adj1" fmla="val 16120"/>
            <a:gd name="adj2" fmla="val 16110"/>
          </a:avLst>
        </a:prstGeom>
        <a:solidFill>
          <a:schemeClr val="accent2">
            <a:hueOff val="-2387684"/>
            <a:satOff val="-17926"/>
            <a:lumOff val="-176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B5C0585-76FF-42CA-949A-D11DC4EE36E6}">
      <dsp:nvSpPr>
        <dsp:cNvPr id="0" name=""/>
        <dsp:cNvSpPr/>
      </dsp:nvSpPr>
      <dsp:spPr bwMode="white">
        <a:xfrm>
          <a:off x="7128737" y="292857"/>
          <a:ext cx="640567" cy="56149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altLang="zh-CN" sz="1400" b="1" kern="1200" dirty="0">
              <a:ea typeface="微软雅黑" panose="020B0503020204020204" charset="-122"/>
              <a:cs typeface="+mn-lt"/>
            </a:rPr>
            <a:t>2024</a:t>
          </a:r>
          <a:endParaRPr lang="zh-CN" altLang="en-US" sz="1400" b="1" kern="1200" dirty="0">
            <a:ea typeface="微软雅黑" panose="020B0503020204020204" charset="-122"/>
            <a:cs typeface="+mn-lt"/>
          </a:endParaRPr>
        </a:p>
      </dsp:txBody>
      <dsp:txXfrm>
        <a:off x="7128737" y="292857"/>
        <a:ext cx="640567" cy="56149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1">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2024/9/25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file:///C:\Users\1V994W2\PycharmProjects\PPT_Background_Generation/pic_temp/pic_sup.png" TargetMode="Externa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1.png"/><Relationship Id="rId5" Type="http://schemas.openxmlformats.org/officeDocument/2006/relationships/tags" Target="../tags/tag12.xml"/><Relationship Id="rId10" Type="http://schemas.openxmlformats.org/officeDocument/2006/relationships/slideMaster" Target="../slideMasters/slideMaster2.xml"/><Relationship Id="rId4" Type="http://schemas.openxmlformats.org/officeDocument/2006/relationships/tags" Target="../tags/tag11.xml"/><Relationship Id="rId9" Type="http://schemas.openxmlformats.org/officeDocument/2006/relationships/tags" Target="../tags/tag16.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image" Target="../media/image3.png"/><Relationship Id="rId5" Type="http://schemas.openxmlformats.org/officeDocument/2006/relationships/tags" Target="../tags/tag21.xml"/><Relationship Id="rId10" Type="http://schemas.openxmlformats.org/officeDocument/2006/relationships/image" Target="file:///C:\Users\1V994W2\PycharmProjects\PPT_Background_Generation/pic_temp/0_pic_quater_right_down.png" TargetMode="External"/><Relationship Id="rId4" Type="http://schemas.openxmlformats.org/officeDocument/2006/relationships/tags" Target="../tags/tag20.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image" Target="file:///C:\Users\1V994W2\PycharmProjects\PPT_Background_Generation/pic_temp/pic_half_right.png" TargetMode="Externa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5.png"/><Relationship Id="rId5" Type="http://schemas.openxmlformats.org/officeDocument/2006/relationships/tags" Target="../tags/tag28.xml"/><Relationship Id="rId10" Type="http://schemas.openxmlformats.org/officeDocument/2006/relationships/image" Target="file:///C:\Users\1V994W2\PycharmProjects\PPT_Background_Generation/pic_temp/pic_half_left.png" TargetMode="External"/><Relationship Id="rId4" Type="http://schemas.openxmlformats.org/officeDocument/2006/relationships/tags" Target="../tags/tag27.xml"/><Relationship Id="rId9"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file:///C:\Users\1V994W2\PycharmProjects\PPT_Background_Generation/pic_temp/1_pic_quater_left_down.png" TargetMode="Externa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3.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35.xml"/><Relationship Id="rId10" Type="http://schemas.openxmlformats.org/officeDocument/2006/relationships/image" Target="../media/image2.png"/><Relationship Id="rId4" Type="http://schemas.openxmlformats.org/officeDocument/2006/relationships/tags" Target="../tags/tag34.xml"/><Relationship Id="rId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image" Target="file:///C:\Users\1V994W2\PycharmProjects\PPT_Background_Generation/pic_temp/0_pic_quater_right_down.png" TargetMode="External"/><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image" Target="../media/image2.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slideMaster" Target="../slideMasters/slideMaster2.xml"/><Relationship Id="rId5" Type="http://schemas.openxmlformats.org/officeDocument/2006/relationships/tags" Target="../tags/tag43.xml"/><Relationship Id="rId15" Type="http://schemas.openxmlformats.org/officeDocument/2006/relationships/image" Target="file:///C:\Users\1V994W2\PycharmProjects\PPT_Background_Generation/pic_temp/1_pic_quater_left_down.png" TargetMode="External"/><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3.png"/><Relationship Id="rId5" Type="http://schemas.openxmlformats.org/officeDocument/2006/relationships/tags" Target="../tags/tag53.xml"/><Relationship Id="rId10" Type="http://schemas.openxmlformats.org/officeDocument/2006/relationships/image" Target="file:///C:\Users\1V994W2\Documents\Tencent%20Files\574576071\FileRecv\&#25340;&#35013;&#32032;&#26448;\&#20845;&#21313;\\58\subject_holdright_60,120,186_0_staid_full_0.png" TargetMode="External"/><Relationship Id="rId4" Type="http://schemas.openxmlformats.org/officeDocument/2006/relationships/tags" Target="../tags/tag52.xml"/><Relationship Id="rId9"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file:///C:\Users\1V994W2\PycharmProjects\PPT_Background_Generation/pic_temp/1_pic_quater_left_down.png" TargetMode="External"/><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3.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63.xml"/><Relationship Id="rId10" Type="http://schemas.openxmlformats.org/officeDocument/2006/relationships/image" Target="../media/image2.png"/><Relationship Id="rId4" Type="http://schemas.openxmlformats.org/officeDocument/2006/relationships/tags" Target="../tags/tag62.xml"/><Relationship Id="rId9"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image" Target="file:///C:\Users\1V994W2\PycharmProjects\PPT_Background_Generation/pic_temp/1_pic_quater_left_down.png" TargetMode="Externa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3.png"/><Relationship Id="rId5" Type="http://schemas.openxmlformats.org/officeDocument/2006/relationships/tags" Target="../tags/tag71.xml"/><Relationship Id="rId10" Type="http://schemas.openxmlformats.org/officeDocument/2006/relationships/image" Target="file:///C:\Users\1V994W2\PycharmProjects\PPT_Background_Generation/pic_temp/0_pic_quater_right_down.png" TargetMode="External"/><Relationship Id="rId4" Type="http://schemas.openxmlformats.org/officeDocument/2006/relationships/tags" Target="../tags/tag70.xml"/><Relationship Id="rId9"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6.xml"/><Relationship Id="rId7" Type="http://schemas.openxmlformats.org/officeDocument/2006/relationships/slideMaster" Target="../slideMasters/slideMaster2.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file:///C:\Users\1V994W2\PycharmProjects\PPT_Background_Generation/pic_temp/1_pic_quater_left_down.png" TargetMode="External"/><Relationship Id="rId5" Type="http://schemas.openxmlformats.org/officeDocument/2006/relationships/tags" Target="../tags/tag78.xml"/><Relationship Id="rId10" Type="http://schemas.openxmlformats.org/officeDocument/2006/relationships/image" Target="../media/image3.png"/><Relationship Id="rId4" Type="http://schemas.openxmlformats.org/officeDocument/2006/relationships/tags" Target="../tags/tag77.xml"/><Relationship Id="rId9" Type="http://schemas.openxmlformats.org/officeDocument/2006/relationships/image" Target="file:///C:\Users\1V994W2\PycharmProjects\PPT_Background_Generation/pic_temp/0_pic_quater_right_down.png" TargetMode="External"/></Relationships>
</file>

<file path=ppt/slideLayouts/_rels/slideLayout2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5" Type="http://schemas.openxmlformats.org/officeDocument/2006/relationships/tags" Target="../tags/tag84.xml"/><Relationship Id="rId10" Type="http://schemas.openxmlformats.org/officeDocument/2006/relationships/image" Target="file:///C:\Users\1V994W2\PycharmProjects\PPT_Background_Generation/pic_temp/pic_sup.png" TargetMode="External"/><Relationship Id="rId4" Type="http://schemas.openxmlformats.org/officeDocument/2006/relationships/tags" Target="../tags/tag83.xml"/><Relationship Id="rId9"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89.xml"/><Relationship Id="rId7" Type="http://schemas.openxmlformats.org/officeDocument/2006/relationships/slideMaster" Target="../slideMasters/slideMaster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image" Target="file:///C:\Users\1V994W2\PycharmProjects\PPT_Background_Generation/pic_temp/1_pic_quater_left_down.png" TargetMode="External"/><Relationship Id="rId5" Type="http://schemas.openxmlformats.org/officeDocument/2006/relationships/tags" Target="../tags/tag91.xml"/><Relationship Id="rId10" Type="http://schemas.openxmlformats.org/officeDocument/2006/relationships/image" Target="../media/image3.png"/><Relationship Id="rId4" Type="http://schemas.openxmlformats.org/officeDocument/2006/relationships/tags" Target="../tags/tag90.xml"/><Relationship Id="rId9" Type="http://schemas.openxmlformats.org/officeDocument/2006/relationships/image" Target="file:///C:\Users\1V994W2\PycharmProjects\PPT_Background_Generation/pic_temp/0_pic_quater_right_down.png" TargetMode="Externa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image" Target="file:///C:\Users\1V994W2\PycharmProjects\PPT_Background_Generation/pic_temp/1_pic_quater_left_down.png" TargetMode="Externa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3.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97.xml"/><Relationship Id="rId10" Type="http://schemas.openxmlformats.org/officeDocument/2006/relationships/image" Target="../media/image2.png"/><Relationship Id="rId4" Type="http://schemas.openxmlformats.org/officeDocument/2006/relationships/tags" Target="../tags/tag96.xml"/><Relationship Id="rId9"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105.xml"/><Relationship Id="rId10" Type="http://schemas.openxmlformats.org/officeDocument/2006/relationships/image" Target="../media/image2.png"/><Relationship Id="rId4" Type="http://schemas.openxmlformats.org/officeDocument/2006/relationships/tags" Target="../tags/tag104.xml"/><Relationship Id="rId9"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image" Target="../media/image3.png"/><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image" Target="file:///C:\Users\1V994W2\PycharmProjects\PPT_Background_Generation/pic_temp/0_pic_quater_right_down.png" TargetMode="Externa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image" Target="../media/image2.png"/><Relationship Id="rId5" Type="http://schemas.openxmlformats.org/officeDocument/2006/relationships/tags" Target="../tags/tag113.xml"/><Relationship Id="rId10" Type="http://schemas.openxmlformats.org/officeDocument/2006/relationships/slideMaster" Target="../slideMasters/slideMaster2.xml"/><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image" Target="file:///C:\Users\1V994W2\PycharmProjects\PPT_Background_Generation/pic_temp/1_pic_quater_left_down.png" TargetMode="Externa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image" Target="../media/image3.png"/><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image" Target="file:///C:\Users\1V994W2\PycharmProjects\PPT_Background_Generation/pic_temp/0_pic_quater_right_down.png" TargetMode="Externa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image" Target="../media/image2.png"/><Relationship Id="rId5" Type="http://schemas.openxmlformats.org/officeDocument/2006/relationships/tags" Target="../tags/tag122.xml"/><Relationship Id="rId10" Type="http://schemas.openxmlformats.org/officeDocument/2006/relationships/slideMaster" Target="../slideMasters/slideMaster2.xml"/><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image" Target="file:///C:\Users\1V994W2\PycharmProjects\PPT_Background_Generation/pic_temp/1_pic_quater_left_down.png" TargetMode="Externa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134.xml"/><Relationship Id="rId13" Type="http://schemas.openxmlformats.org/officeDocument/2006/relationships/image" Target="../media/image2.png"/><Relationship Id="rId3" Type="http://schemas.openxmlformats.org/officeDocument/2006/relationships/tags" Target="../tags/tag129.xml"/><Relationship Id="rId7" Type="http://schemas.openxmlformats.org/officeDocument/2006/relationships/tags" Target="../tags/tag133.xml"/><Relationship Id="rId12" Type="http://schemas.openxmlformats.org/officeDocument/2006/relationships/slideMaster" Target="../slideMasters/slideMaster2.xml"/><Relationship Id="rId2" Type="http://schemas.openxmlformats.org/officeDocument/2006/relationships/tags" Target="../tags/tag128.xml"/><Relationship Id="rId16" Type="http://schemas.openxmlformats.org/officeDocument/2006/relationships/image" Target="file:///C:\Users\1V994W2\PycharmProjects\PPT_Background_Generation/pic_temp/1_pic_quater_left_down.png" TargetMode="Externa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tags" Target="../tags/tag137.xml"/><Relationship Id="rId5" Type="http://schemas.openxmlformats.org/officeDocument/2006/relationships/tags" Target="../tags/tag131.xml"/><Relationship Id="rId15" Type="http://schemas.openxmlformats.org/officeDocument/2006/relationships/image" Target="../media/image3.png"/><Relationship Id="rId10" Type="http://schemas.openxmlformats.org/officeDocument/2006/relationships/tags" Target="../tags/tag136.xml"/><Relationship Id="rId4" Type="http://schemas.openxmlformats.org/officeDocument/2006/relationships/tags" Target="../tags/tag130.xml"/><Relationship Id="rId9" Type="http://schemas.openxmlformats.org/officeDocument/2006/relationships/tags" Target="../tags/tag135.xml"/><Relationship Id="rId14" Type="http://schemas.openxmlformats.org/officeDocument/2006/relationships/image" Target="file:///C:\Users\1V994W2\PycharmProjects\PPT_Background_Generation/pic_temp/0_pic_quater_right_down.png" TargetMode="Externa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image" Target="file:///C:\Users\1V994W2\PycharmProjects\PPT_Background_Generation/pic_temp/1_pic_quater_left_down.png" TargetMode="External"/><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image" Target="../media/image3.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image" Target="file:///C:\Users\1V994W2\PycharmProjects\PPT_Background_Generation/pic_temp/0_pic_quater_right_down.png" TargetMode="External"/><Relationship Id="rId5" Type="http://schemas.openxmlformats.org/officeDocument/2006/relationships/tags" Target="../tags/tag142.xml"/><Relationship Id="rId10" Type="http://schemas.openxmlformats.org/officeDocument/2006/relationships/image" Target="../media/image2.png"/><Relationship Id="rId4" Type="http://schemas.openxmlformats.org/officeDocument/2006/relationships/tags" Target="../tags/tag141.xml"/><Relationship Id="rId9"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5" name="图片 5"/>
          <p:cNvPicPr/>
          <p:nvPr userDrawn="1">
            <p:custDataLst>
              <p:tags r:id="rId1"/>
            </p:custDataLst>
          </p:nvPr>
        </p:nvPicPr>
        <p:blipFill>
          <a:blip r:embed="rId11" r:link="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日期占位符 15"/>
          <p:cNvSpPr>
            <a:spLocks noGrp="1"/>
          </p:cNvSpPr>
          <p:nvPr>
            <p:ph type="dt" sz="half" idx="10"/>
            <p:custDataLst>
              <p:tags r:id="rId2"/>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17" name="页脚占位符 16"/>
          <p:cNvSpPr>
            <a:spLocks noGrp="1"/>
          </p:cNvSpPr>
          <p:nvPr>
            <p:ph type="ftr" sz="quarter" idx="11"/>
            <p:custDataLst>
              <p:tags r:id="rId3"/>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4"/>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2" name="Title 1"/>
          <p:cNvSpPr>
            <a:spLocks noGrp="1"/>
          </p:cNvSpPr>
          <p:nvPr>
            <p:ph type="ctrTitle" idx="13" hasCustomPrompt="1"/>
            <p:custDataLst>
              <p:tags r:id="rId5"/>
            </p:custDataLst>
          </p:nvPr>
        </p:nvSpPr>
        <p:spPr>
          <a:xfrm>
            <a:off x="2921000" y="2223227"/>
            <a:ext cx="6350000" cy="1398905"/>
          </a:xfrm>
        </p:spPr>
        <p:txBody>
          <a:bodyPr vert="horz" wrap="square" lIns="0" tIns="0" rIns="0" bIns="0" rtlCol="0" anchor="b" anchorCtr="0">
            <a:normAutofit/>
          </a:bodyPr>
          <a:lstStyle>
            <a:lvl1pPr algn="dist">
              <a:defRPr lang="zh-CN" altLang="en-US" sz="7200" b="0" spc="700" baseline="0">
                <a:solidFill>
                  <a:schemeClr val="tx1">
                    <a:lumMod val="85000"/>
                    <a:lumOff val="15000"/>
                  </a:schemeClr>
                </a:solidFill>
                <a:latin typeface="Arial" panose="020B0604020202020204" pitchFamily="34" charset="0"/>
                <a:ea typeface="汉仪旗黑-85S" panose="00020600040101010101" pitchFamily="18" charset="-122"/>
              </a:defRPr>
            </a:lvl1pPr>
          </a:lstStyle>
          <a:p>
            <a:pPr marL="0" lvl="0" algn="dist"/>
            <a:r>
              <a:rPr lang="zh-CN" altLang="en-US" dirty="0"/>
              <a:t>编辑标题</a:t>
            </a:r>
          </a:p>
        </p:txBody>
      </p:sp>
      <p:sp>
        <p:nvSpPr>
          <p:cNvPr id="3" name="Subtitle 2"/>
          <p:cNvSpPr>
            <a:spLocks noGrp="1"/>
          </p:cNvSpPr>
          <p:nvPr>
            <p:ph type="subTitle" idx="14" hasCustomPrompt="1"/>
            <p:custDataLst>
              <p:tags r:id="rId6"/>
            </p:custDataLst>
          </p:nvPr>
        </p:nvSpPr>
        <p:spPr>
          <a:xfrm>
            <a:off x="2921000" y="3754537"/>
            <a:ext cx="6350000" cy="361315"/>
          </a:xfrm>
        </p:spPr>
        <p:txBody>
          <a:bodyPr vert="horz" wrap="square" lIns="0" tIns="0" rIns="0" bIns="0" rtlCol="0" anchor="t" anchorCtr="0">
            <a:normAutofit/>
          </a:bodyPr>
          <a:lstStyle>
            <a:lvl1pPr algn="ctr">
              <a:defRPr lang="zh-CN" altLang="en-US" sz="2000" spc="200">
                <a:ln>
                  <a:noFill/>
                </a:ln>
                <a:solidFill>
                  <a:schemeClr val="tx1">
                    <a:lumMod val="65000"/>
                    <a:lumOff val="35000"/>
                  </a:schemeClr>
                </a:solidFill>
                <a:effectLst/>
                <a:uLnTx/>
                <a:latin typeface="Arial" panose="020B0604020202020204" pitchFamily="34" charset="0"/>
                <a:ea typeface="微软雅黑" panose="020B0503020204020204" charset="-122"/>
                <a:cs typeface="微软雅黑" panose="020B0503020204020204" charset="-122"/>
              </a:defRPr>
            </a:lvl1pPr>
          </a:lstStyle>
          <a:p>
            <a:pPr marL="0" lvl="0" indent="0" algn="ctr">
              <a:lnSpc>
                <a:spcPct val="100000"/>
              </a:lnSpc>
              <a:spcAft>
                <a:spcPts val="0"/>
              </a:spcAft>
              <a:buClrTx/>
              <a:buSzTx/>
              <a:buNone/>
            </a:pPr>
            <a:r>
              <a:rPr lang="zh-CN" altLang="en-US" dirty="0"/>
              <a:t>单击此处编辑副标题</a:t>
            </a:r>
          </a:p>
        </p:txBody>
      </p:sp>
      <p:sp>
        <p:nvSpPr>
          <p:cNvPr id="6" name="文本占位符 5"/>
          <p:cNvSpPr>
            <a:spLocks noGrp="1"/>
          </p:cNvSpPr>
          <p:nvPr>
            <p:ph type="body" sz="quarter" idx="15" hasCustomPrompt="1"/>
            <p:custDataLst>
              <p:tags r:id="rId7"/>
            </p:custDataLst>
          </p:nvPr>
        </p:nvSpPr>
        <p:spPr>
          <a:xfrm>
            <a:off x="2979350" y="4386036"/>
            <a:ext cx="1984536" cy="361950"/>
          </a:xfrm>
        </p:spPr>
        <p:txBody>
          <a:bodyPr/>
          <a:lstStyle>
            <a:lvl1pPr marL="0" indent="0">
              <a:buNone/>
              <a:defRPr/>
            </a:lvl1pPr>
          </a:lstStyle>
          <a:p>
            <a:pPr lvl="0"/>
            <a:r>
              <a:rPr lang="zh-CN" altLang="en-US" dirty="0"/>
              <a:t>单击编辑文本</a:t>
            </a:r>
          </a:p>
        </p:txBody>
      </p:sp>
      <p:sp>
        <p:nvSpPr>
          <p:cNvPr id="10" name="文本占位符 5"/>
          <p:cNvSpPr>
            <a:spLocks noGrp="1"/>
          </p:cNvSpPr>
          <p:nvPr>
            <p:ph type="body" sz="quarter" idx="16" hasCustomPrompt="1"/>
            <p:custDataLst>
              <p:tags r:id="rId8"/>
            </p:custDataLst>
          </p:nvPr>
        </p:nvSpPr>
        <p:spPr>
          <a:xfrm>
            <a:off x="7254714" y="4386036"/>
            <a:ext cx="1984536" cy="361950"/>
          </a:xfrm>
        </p:spPr>
        <p:txBody>
          <a:bodyPr/>
          <a:lstStyle>
            <a:lvl1pPr marL="0" indent="0" algn="r">
              <a:buNone/>
              <a:defRPr/>
            </a:lvl1pPr>
          </a:lstStyle>
          <a:p>
            <a:pPr lvl="0"/>
            <a:r>
              <a:rPr lang="zh-CN" altLang="en-US" dirty="0"/>
              <a:t>单击编辑文本</a:t>
            </a:r>
          </a:p>
        </p:txBody>
      </p:sp>
      <p:cxnSp>
        <p:nvCxnSpPr>
          <p:cNvPr id="8" name="直接连接符 7"/>
          <p:cNvCxnSpPr/>
          <p:nvPr userDrawn="1">
            <p:custDataLst>
              <p:tags r:id="rId9"/>
            </p:custDataLst>
          </p:nvPr>
        </p:nvCxnSpPr>
        <p:spPr>
          <a:xfrm>
            <a:off x="3086100" y="4255408"/>
            <a:ext cx="601345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5"/>
          <p:cNvPicPr/>
          <p:nvPr userDrawn="1">
            <p:custDataLst>
              <p:tags r:id="rId1"/>
            </p:custDataLst>
          </p:nvPr>
        </p:nvPicPr>
        <p:blipFill>
          <a:blip r:embed="rId9" r:link="rId10"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7" name="图片 7"/>
          <p:cNvPicPr/>
          <p:nvPr userDrawn="1">
            <p:custDataLst>
              <p:tags r:id="rId2"/>
            </p:custDataLst>
          </p:nvPr>
        </p:nvPicPr>
        <p:blipFill>
          <a:blip r:embed="rId11" r:link="rId12"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4"/>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5" name="页脚占位符 4"/>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9" name="图片 5"/>
          <p:cNvPicPr/>
          <p:nvPr userDrawn="1">
            <p:custDataLst>
              <p:tags r:id="rId1"/>
            </p:custDataLst>
          </p:nvPr>
        </p:nvPicPr>
        <p:blipFill>
          <a:blip r:embed="rId9" r:link="rId10" cstate="print">
            <a:extLst>
              <a:ext uri="{28A0092B-C50C-407E-A947-70E740481C1C}">
                <a14:useLocalDpi xmlns:a14="http://schemas.microsoft.com/office/drawing/2010/main" val="0"/>
              </a:ext>
            </a:extLst>
          </a:blip>
          <a:stretch>
            <a:fillRect/>
          </a:stretch>
        </p:blipFill>
        <p:spPr>
          <a:xfrm>
            <a:off x="0" y="1397000"/>
            <a:ext cx="3612445" cy="4064000"/>
          </a:xfrm>
          <a:prstGeom prst="rect">
            <a:avLst/>
          </a:prstGeom>
        </p:spPr>
      </p:pic>
      <p:pic>
        <p:nvPicPr>
          <p:cNvPr id="8" name="图片 7"/>
          <p:cNvPicPr/>
          <p:nvPr userDrawn="1">
            <p:custDataLst>
              <p:tags r:id="rId2"/>
            </p:custDataLst>
          </p:nvPr>
        </p:nvPicPr>
        <p:blipFill>
          <a:blip r:embed="rId11" r:link="rId12" cstate="print">
            <a:extLst>
              <a:ext uri="{28A0092B-C50C-407E-A947-70E740481C1C}">
                <a14:useLocalDpi xmlns:a14="http://schemas.microsoft.com/office/drawing/2010/main" val="0"/>
              </a:ext>
            </a:extLst>
          </a:blip>
          <a:stretch>
            <a:fillRect/>
          </a:stretch>
        </p:blipFill>
        <p:spPr>
          <a:xfrm>
            <a:off x="8579555" y="1397000"/>
            <a:ext cx="3612445" cy="4064000"/>
          </a:xfrm>
          <a:prstGeom prst="rect">
            <a:avLst/>
          </a:prstGeom>
        </p:spPr>
      </p:pic>
      <p:sp>
        <p:nvSpPr>
          <p:cNvPr id="7" name="矩形 8"/>
          <p:cNvSpPr/>
          <p:nvPr userDrawn="1">
            <p:custDataLst>
              <p:tags r:id="rId3"/>
            </p:custDataLst>
          </p:nvPr>
        </p:nvSpPr>
        <p:spPr>
          <a:xfrm>
            <a:off x="292075" y="303809"/>
            <a:ext cx="11607851" cy="6250382"/>
          </a:xfrm>
          <a:prstGeom prst="rect">
            <a:avLst/>
          </a:prstGeom>
          <a:solidFill>
            <a:schemeClr val="bg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sp>
        <p:nvSpPr>
          <p:cNvPr id="4" name="日期占位符 3"/>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5" name="页脚占位符 4"/>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2" name="Title 1"/>
          <p:cNvSpPr>
            <a:spLocks noGrp="1"/>
          </p:cNvSpPr>
          <p:nvPr>
            <p:ph type="ctrTitle" idx="13" hasCustomPrompt="1"/>
            <p:custDataLst>
              <p:tags r:id="rId7"/>
            </p:custDataLst>
          </p:nvPr>
        </p:nvSpPr>
        <p:spPr>
          <a:xfrm>
            <a:off x="4759960" y="2888298"/>
            <a:ext cx="4880610" cy="1081405"/>
          </a:xfrm>
        </p:spPr>
        <p:txBody>
          <a:bodyPr vert="horz" wrap="square" lIns="0" tIns="0" rIns="0" bIns="0" rtlCol="0" anchor="ctr" anchorCtr="0">
            <a:normAutofit/>
          </a:bodyPr>
          <a:lstStyle>
            <a:lvl1pPr algn="l">
              <a:defRPr lang="zh-CN" altLang="en-US" sz="4800" b="0" spc="5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dirty="0"/>
              <a:t>编辑标题</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5"/>
          <p:cNvPicPr/>
          <p:nvPr userDrawn="1">
            <p:custDataLst>
              <p:tags r:id="rId1"/>
            </p:custDataLst>
          </p:nvPr>
        </p:nvPicPr>
        <p:blipFill>
          <a:blip r:embed="rId10" r:link="rId11"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8" name="图片 7"/>
          <p:cNvPicPr/>
          <p:nvPr userDrawn="1">
            <p:custDataLst>
              <p:tags r:id="rId2"/>
            </p:custDataLst>
          </p:nvPr>
        </p:nvPicPr>
        <p:blipFill>
          <a:blip r:embed="rId12" r:link="rId13"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4"/>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5"/>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6" name="页脚占位符 5"/>
          <p:cNvSpPr>
            <a:spLocks noGrp="1"/>
          </p:cNvSpPr>
          <p:nvPr>
            <p:ph type="ftr" sz="quarter" idx="11"/>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8"/>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5"/>
          <p:cNvPicPr/>
          <p:nvPr userDrawn="1">
            <p:custDataLst>
              <p:tags r:id="rId1"/>
            </p:custDataLst>
          </p:nvPr>
        </p:nvPicPr>
        <p:blipFill>
          <a:blip r:embed="rId12" r:link="rId13"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10" name="图片 7"/>
          <p:cNvPicPr/>
          <p:nvPr userDrawn="1">
            <p:custDataLst>
              <p:tags r:id="rId2"/>
            </p:custDataLst>
          </p:nvPr>
        </p:nvPicPr>
        <p:blipFill>
          <a:blip r:embed="rId14" r:link="rId15"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3"/>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4"/>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5"/>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7"/>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8"/>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8" name="页脚占位符 7"/>
          <p:cNvSpPr>
            <a:spLocks noGrp="1"/>
          </p:cNvSpPr>
          <p:nvPr>
            <p:ph type="ftr" sz="quarter" idx="11"/>
            <p:custDataLst>
              <p:tags r:id="rId9"/>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0"/>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8" name="图片 5"/>
          <p:cNvPicPr/>
          <p:nvPr userDrawn="1">
            <p:custDataLst>
              <p:tags r:id="rId1"/>
            </p:custDataLst>
          </p:nvPr>
        </p:nvPicPr>
        <p:blipFill>
          <a:blip r:embed="rId9" r:link="rId10" cstate="print">
            <a:extLst>
              <a:ext uri="{28A0092B-C50C-407E-A947-70E740481C1C}">
                <a14:useLocalDpi xmlns:a14="http://schemas.microsoft.com/office/drawing/2010/main" val="0"/>
              </a:ext>
            </a:extLst>
          </a:blip>
          <a:stretch>
            <a:fillRect/>
          </a:stretch>
        </p:blipFill>
        <p:spPr>
          <a:xfrm>
            <a:off x="7498080" y="2194560"/>
            <a:ext cx="4389120" cy="2468880"/>
          </a:xfrm>
          <a:prstGeom prst="rect">
            <a:avLst/>
          </a:prstGeom>
        </p:spPr>
      </p:pic>
      <p:sp>
        <p:nvSpPr>
          <p:cNvPr id="7" name="任意多边形 6"/>
          <p:cNvSpPr/>
          <p:nvPr userDrawn="1">
            <p:custDataLst>
              <p:tags r:id="rId2"/>
            </p:custDataLst>
          </p:nvPr>
        </p:nvSpPr>
        <p:spPr>
          <a:xfrm flipH="1">
            <a:off x="0" y="0"/>
            <a:ext cx="7313295"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 name="图片 8"/>
          <p:cNvPicPr/>
          <p:nvPr userDrawn="1">
            <p:custDataLst>
              <p:tags r:id="rId3"/>
            </p:custDataLst>
          </p:nvPr>
        </p:nvPicPr>
        <p:blipFill>
          <a:blip r:embed="rId11" r:link="rId12" cstate="print">
            <a:extLst>
              <a:ext uri="{28A0092B-C50C-407E-A947-70E740481C1C}">
                <a14:useLocalDpi xmlns:a14="http://schemas.microsoft.com/office/drawing/2010/main" val="0"/>
              </a:ext>
            </a:extLst>
          </a:blip>
          <a:stretch>
            <a:fillRect/>
          </a:stretch>
        </p:blipFill>
        <p:spPr>
          <a:xfrm>
            <a:off x="0" y="6372864"/>
            <a:ext cx="720090" cy="485136"/>
          </a:xfrm>
          <a:prstGeom prst="rect">
            <a:avLst/>
          </a:prstGeom>
        </p:spPr>
      </p:pic>
      <p:sp>
        <p:nvSpPr>
          <p:cNvPr id="2" name="标题 1"/>
          <p:cNvSpPr>
            <a:spLocks noGrp="1"/>
          </p:cNvSpPr>
          <p:nvPr>
            <p:ph type="title"/>
            <p:custDataLst>
              <p:tags r:id="rId4"/>
            </p:custDataLst>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3" name="页脚占位符 2"/>
          <p:cNvSpPr>
            <a:spLocks noGrp="1"/>
          </p:cNvSpPr>
          <p:nvPr>
            <p:ph type="ftr" sz="quarter" idx="11"/>
            <p:custDataLst>
              <p:tags r:id="rId2"/>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5"/>
          <p:cNvPicPr/>
          <p:nvPr userDrawn="1">
            <p:custDataLst>
              <p:tags r:id="rId1"/>
            </p:custDataLst>
          </p:nvPr>
        </p:nvPicPr>
        <p:blipFill>
          <a:blip r:embed="rId10" r:link="rId11"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8" name="图片 7"/>
          <p:cNvPicPr/>
          <p:nvPr userDrawn="1">
            <p:custDataLst>
              <p:tags r:id="rId2"/>
            </p:custDataLst>
          </p:nvPr>
        </p:nvPicPr>
        <p:blipFill>
          <a:blip r:embed="rId12" r:link="rId13"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3"/>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4"/>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t>2024/9/25</a:t>
            </a:fld>
            <a:endParaRPr lang="zh-CN" altLang="en-US" dirty="0"/>
          </a:p>
        </p:txBody>
      </p:sp>
      <p:sp>
        <p:nvSpPr>
          <p:cNvPr id="6" name="页脚占位符 5"/>
          <p:cNvSpPr>
            <a:spLocks noGrp="1"/>
          </p:cNvSpPr>
          <p:nvPr>
            <p:ph type="ftr" sz="quarter" idx="11"/>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8"/>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5"/>
          <p:cNvPicPr/>
          <p:nvPr userDrawn="1">
            <p:custDataLst>
              <p:tags r:id="rId1"/>
            </p:custDataLst>
          </p:nvPr>
        </p:nvPicPr>
        <p:blipFill>
          <a:blip r:embed="rId9" r:link="rId10"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7" name="图片 7"/>
          <p:cNvPicPr/>
          <p:nvPr userDrawn="1">
            <p:custDataLst>
              <p:tags r:id="rId2"/>
            </p:custDataLst>
          </p:nvPr>
        </p:nvPicPr>
        <p:blipFill>
          <a:blip r:embed="rId11" r:link="rId12"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竖排标题 1"/>
          <p:cNvSpPr>
            <a:spLocks noGrp="1"/>
          </p:cNvSpPr>
          <p:nvPr>
            <p:ph type="title" orient="vert"/>
            <p:custDataLst>
              <p:tags r:id="rId3"/>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4"/>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5" name="页脚占位符 4"/>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5"/>
          <p:cNvPicPr/>
          <p:nvPr userDrawn="1">
            <p:custDataLst>
              <p:tags r:id="rId1"/>
            </p:custDataLst>
          </p:nvPr>
        </p:nvPicPr>
        <p:blipFill>
          <a:blip r:embed="rId8" r:link="rId9"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6" name="图片 7"/>
          <p:cNvPicPr/>
          <p:nvPr userDrawn="1">
            <p:custDataLst>
              <p:tags r:id="rId2"/>
            </p:custDataLst>
          </p:nvPr>
        </p:nvPicPr>
        <p:blipFill>
          <a:blip r:embed="rId10" r:link="rId11"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3" name="日期占位符 2"/>
          <p:cNvSpPr>
            <a:spLocks noGrp="1"/>
          </p:cNvSpPr>
          <p:nvPr>
            <p:ph type="dt" sz="half" idx="10"/>
            <p:custDataLst>
              <p:tags r:id="rId3"/>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4"/>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6"/>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1"/>
            </p:custDataLst>
          </p:nvPr>
        </p:nvPicPr>
        <p:blipFill>
          <a:blip r:embed="rId9" r:link="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日期占位符 2"/>
          <p:cNvSpPr>
            <a:spLocks noGrp="1"/>
          </p:cNvSpPr>
          <p:nvPr>
            <p:ph type="dt" sz="half" idx="10"/>
            <p:custDataLst>
              <p:tags r:id="rId2"/>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3"/>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2" name="Title 1"/>
          <p:cNvSpPr>
            <a:spLocks noGrp="1"/>
          </p:cNvSpPr>
          <p:nvPr>
            <p:ph type="title" idx="13" hasCustomPrompt="1"/>
            <p:custDataLst>
              <p:tags r:id="rId5"/>
            </p:custDataLst>
          </p:nvPr>
        </p:nvSpPr>
        <p:spPr>
          <a:xfrm>
            <a:off x="3412807" y="2331720"/>
            <a:ext cx="5365750" cy="1398905"/>
          </a:xfrm>
        </p:spPr>
        <p:txBody>
          <a:bodyPr vert="horz" wrap="square" lIns="0" tIns="0" rIns="0" bIns="0" rtlCol="0" anchor="b" anchorCtr="0">
            <a:normAutofit/>
          </a:bodyPr>
          <a:lstStyle>
            <a:lvl1pPr algn="dist">
              <a:defRPr lang="zh-CN" altLang="en-US" sz="8000" b="0" spc="1000" baseline="0">
                <a:solidFill>
                  <a:schemeClr val="tx1">
                    <a:lumMod val="85000"/>
                    <a:lumOff val="15000"/>
                  </a:schemeClr>
                </a:solidFill>
                <a:latin typeface="Arial" panose="020B0604020202020204" pitchFamily="34" charset="0"/>
                <a:ea typeface="汉仪旗黑-85S" panose="00020600040101010101" pitchFamily="18" charset="-122"/>
              </a:defRPr>
            </a:lvl1pPr>
          </a:lstStyle>
          <a:p>
            <a:pPr marL="0" lvl="0" algn="dist"/>
            <a:r>
              <a:rPr lang="zh-CN" altLang="en-US" dirty="0"/>
              <a:t>编辑标题</a:t>
            </a:r>
          </a:p>
        </p:txBody>
      </p:sp>
      <p:sp>
        <p:nvSpPr>
          <p:cNvPr id="7" name="Text Placeholder 6"/>
          <p:cNvSpPr>
            <a:spLocks noGrp="1"/>
          </p:cNvSpPr>
          <p:nvPr>
            <p:ph type="body" idx="14" hasCustomPrompt="1"/>
            <p:custDataLst>
              <p:tags r:id="rId6"/>
            </p:custDataLst>
          </p:nvPr>
        </p:nvSpPr>
        <p:spPr>
          <a:xfrm>
            <a:off x="3412807" y="4133215"/>
            <a:ext cx="5366385" cy="393065"/>
          </a:xfrm>
        </p:spPr>
        <p:txBody>
          <a:bodyPr vert="horz" wrap="square" lIns="0" tIns="0" rIns="0" bIns="0" rtlCol="0" anchor="t" anchorCtr="0">
            <a:normAutofit/>
          </a:bodyPr>
          <a:lstStyle>
            <a:lvl1pPr algn="ctr">
              <a:defRPr lang="zh-CN" altLang="en-US" sz="2000" spc="200">
                <a:ln>
                  <a:noFill/>
                </a:ln>
                <a:solidFill>
                  <a:schemeClr val="tx1">
                    <a:lumMod val="65000"/>
                    <a:lumOff val="35000"/>
                  </a:schemeClr>
                </a:solidFill>
                <a:effectLst/>
                <a:uLnTx/>
                <a:latin typeface="Arial" panose="020B0604020202020204" pitchFamily="34" charset="0"/>
                <a:ea typeface="微软雅黑" panose="020B0503020204020204" charset="-122"/>
                <a:cs typeface="微软雅黑" panose="020B0503020204020204" charset="-122"/>
              </a:defRPr>
            </a:lvl1pPr>
          </a:lstStyle>
          <a:p>
            <a:pPr marL="0" lvl="0" indent="0" algn="ctr">
              <a:lnSpc>
                <a:spcPct val="100000"/>
              </a:lnSpc>
              <a:spcAft>
                <a:spcPts val="0"/>
              </a:spcAft>
              <a:buClrTx/>
              <a:buSzTx/>
              <a:buNone/>
            </a:pPr>
            <a:r>
              <a:rPr lang="zh-CN" altLang="en-US" dirty="0"/>
              <a:t>单击此处编辑副标题</a:t>
            </a:r>
          </a:p>
        </p:txBody>
      </p:sp>
      <p:cxnSp>
        <p:nvCxnSpPr>
          <p:cNvPr id="8" name="直接连接符 8"/>
          <p:cNvCxnSpPr/>
          <p:nvPr userDrawn="1">
            <p:custDataLst>
              <p:tags r:id="rId7"/>
            </p:custDataLst>
          </p:nvPr>
        </p:nvCxnSpPr>
        <p:spPr>
          <a:xfrm>
            <a:off x="5609590" y="3930015"/>
            <a:ext cx="972185"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5"/>
          <p:cNvPicPr/>
          <p:nvPr userDrawn="1">
            <p:custDataLst>
              <p:tags r:id="rId1"/>
            </p:custDataLst>
          </p:nvPr>
        </p:nvPicPr>
        <p:blipFill>
          <a:blip r:embed="rId8" r:link="rId9"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6" name="图片 7"/>
          <p:cNvPicPr/>
          <p:nvPr userDrawn="1">
            <p:custDataLst>
              <p:tags r:id="rId2"/>
            </p:custDataLst>
          </p:nvPr>
        </p:nvPicPr>
        <p:blipFill>
          <a:blip r:embed="rId10" r:link="rId11"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3"/>
            </p:custDataLst>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4"/>
          <p:cNvSpPr/>
          <p:nvPr userDrawn="1">
            <p:custDataLst>
              <p:tags r:id="rId1"/>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6"/>
          <p:cNvPicPr/>
          <p:nvPr userDrawn="1">
            <p:custDataLst>
              <p:tags r:id="rId2"/>
            </p:custDataLst>
          </p:nvPr>
        </p:nvPicPr>
        <p:blipFill>
          <a:blip r:embed="rId10" r:link="rId11"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8" name="图片 8"/>
          <p:cNvPicPr/>
          <p:nvPr userDrawn="1">
            <p:custDataLst>
              <p:tags r:id="rId3"/>
            </p:custDataLst>
          </p:nvPr>
        </p:nvPicPr>
        <p:blipFill>
          <a:blip r:embed="rId12" r:link="rId13"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4"/>
          <p:cNvSpPr/>
          <p:nvPr userDrawn="1">
            <p:custDataLst>
              <p:tags r:id="rId1"/>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6"/>
          <p:cNvPicPr/>
          <p:nvPr userDrawn="1">
            <p:custDataLst>
              <p:tags r:id="rId2"/>
            </p:custDataLst>
          </p:nvPr>
        </p:nvPicPr>
        <p:blipFill>
          <a:blip r:embed="rId10" r:link="rId11"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hasCustomPrompt="1"/>
            <p:custDataLst>
              <p:tags r:id="rId3"/>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4"/>
          <p:cNvSpPr/>
          <p:nvPr userDrawn="1">
            <p:custDataLst>
              <p:tags r:id="rId1"/>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6"/>
          <p:cNvPicPr/>
          <p:nvPr userDrawn="1">
            <p:custDataLst>
              <p:tags r:id="rId2"/>
            </p:custDataLst>
          </p:nvPr>
        </p:nvPicPr>
        <p:blipFill>
          <a:blip r:embed="rId11" r:link="rId12"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8" name="图片 8"/>
          <p:cNvPicPr/>
          <p:nvPr userDrawn="1">
            <p:custDataLst>
              <p:tags r:id="rId3"/>
            </p:custDataLst>
          </p:nvPr>
        </p:nvPicPr>
        <p:blipFill>
          <a:blip r:embed="rId13" r:link="rId14"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4"/>
          <p:cNvSpPr/>
          <p:nvPr userDrawn="1">
            <p:custDataLst>
              <p:tags r:id="rId1"/>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6"/>
          <p:cNvPicPr/>
          <p:nvPr userDrawn="1">
            <p:custDataLst>
              <p:tags r:id="rId2"/>
            </p:custDataLst>
          </p:nvPr>
        </p:nvPicPr>
        <p:blipFill>
          <a:blip r:embed="rId11" r:link="rId12" cstate="print">
            <a:extLst>
              <a:ext uri="{28A0092B-C50C-407E-A947-70E740481C1C}">
                <a14:useLocalDpi xmlns:a14="http://schemas.microsoft.com/office/drawing/2010/main" val="0"/>
              </a:ext>
            </a:extLst>
          </a:blip>
          <a:stretch>
            <a:fillRect/>
          </a:stretch>
        </p:blipFill>
        <p:spPr>
          <a:xfrm>
            <a:off x="0" y="0"/>
            <a:ext cx="720090" cy="485136"/>
          </a:xfrm>
          <a:prstGeom prst="rect">
            <a:avLst/>
          </a:prstGeom>
        </p:spPr>
      </p:pic>
      <p:pic>
        <p:nvPicPr>
          <p:cNvPr id="8" name="图片 8"/>
          <p:cNvPicPr/>
          <p:nvPr userDrawn="1">
            <p:custDataLst>
              <p:tags r:id="rId3"/>
            </p:custDataLst>
          </p:nvPr>
        </p:nvPicPr>
        <p:blipFill>
          <a:blip r:embed="rId13" r:link="rId14" cstate="print">
            <a:extLst>
              <a:ext uri="{28A0092B-C50C-407E-A947-70E740481C1C}">
                <a14:useLocalDpi xmlns:a14="http://schemas.microsoft.com/office/drawing/2010/main" val="0"/>
              </a:ext>
            </a:extLst>
          </a:blip>
          <a:stretch>
            <a:fillRect/>
          </a:stretch>
        </p:blipFill>
        <p:spPr>
          <a:xfrm>
            <a:off x="11471910" y="0"/>
            <a:ext cx="720090" cy="485136"/>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4"/>
          <p:cNvSpPr/>
          <p:nvPr userDrawn="1">
            <p:custDataLst>
              <p:tags r:id="rId1"/>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2" name="图片 6"/>
          <p:cNvPicPr/>
          <p:nvPr userDrawn="1">
            <p:custDataLst>
              <p:tags r:id="rId2"/>
            </p:custDataLst>
          </p:nvPr>
        </p:nvPicPr>
        <p:blipFill>
          <a:blip r:embed="rId13" r:link="rId14" cstate="print">
            <a:extLst>
              <a:ext uri="{28A0092B-C50C-407E-A947-70E740481C1C}">
                <a14:useLocalDpi xmlns:a14="http://schemas.microsoft.com/office/drawing/2010/main" val="0"/>
              </a:ext>
            </a:extLst>
          </a:blip>
          <a:stretch>
            <a:fillRect/>
          </a:stretch>
        </p:blipFill>
        <p:spPr>
          <a:xfrm>
            <a:off x="11471910" y="6372864"/>
            <a:ext cx="720090" cy="485136"/>
          </a:xfrm>
          <a:prstGeom prst="rect">
            <a:avLst/>
          </a:prstGeom>
        </p:spPr>
      </p:pic>
      <p:pic>
        <p:nvPicPr>
          <p:cNvPr id="10" name="图片 8"/>
          <p:cNvPicPr/>
          <p:nvPr userDrawn="1">
            <p:custDataLst>
              <p:tags r:id="rId3"/>
            </p:custDataLst>
          </p:nvPr>
        </p:nvPicPr>
        <p:blipFill>
          <a:blip r:embed="rId15" r:link="rId16" cstate="print">
            <a:extLst>
              <a:ext uri="{28A0092B-C50C-407E-A947-70E740481C1C}">
                <a14:useLocalDpi xmlns:a14="http://schemas.microsoft.com/office/drawing/2010/main" val="0"/>
              </a:ext>
            </a:extLst>
          </a:blip>
          <a:stretch>
            <a:fillRect/>
          </a:stretch>
        </p:blipFill>
        <p:spPr>
          <a:xfrm>
            <a:off x="0" y="6372864"/>
            <a:ext cx="720090" cy="485136"/>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4"/>
          <p:cNvSpPr/>
          <p:nvPr userDrawn="1">
            <p:custDataLst>
              <p:tags r:id="rId1"/>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6"/>
          <p:cNvPicPr/>
          <p:nvPr userDrawn="1">
            <p:custDataLst>
              <p:tags r:id="rId2"/>
            </p:custDataLst>
          </p:nvPr>
        </p:nvPicPr>
        <p:blipFill>
          <a:blip r:embed="rId10" r:link="rId11">
            <a:extLst>
              <a:ext uri="{28A0092B-C50C-407E-A947-70E740481C1C}">
                <a14:useLocalDpi xmlns:a14="http://schemas.microsoft.com/office/drawing/2010/main" val="0"/>
              </a:ext>
            </a:extLst>
          </a:blip>
          <a:stretch>
            <a:fillRect/>
          </a:stretch>
        </p:blipFill>
        <p:spPr>
          <a:xfrm>
            <a:off x="10571797" y="5766444"/>
            <a:ext cx="1620202" cy="1091556"/>
          </a:xfrm>
          <a:prstGeom prst="rect">
            <a:avLst/>
          </a:prstGeom>
        </p:spPr>
      </p:pic>
      <p:pic>
        <p:nvPicPr>
          <p:cNvPr id="8" name="图片 8"/>
          <p:cNvPicPr/>
          <p:nvPr userDrawn="1">
            <p:custDataLst>
              <p:tags r:id="rId3"/>
            </p:custDataLst>
          </p:nvPr>
        </p:nvPicPr>
        <p:blipFill>
          <a:blip r:embed="rId12" r:link="rId13">
            <a:extLst>
              <a:ext uri="{28A0092B-C50C-407E-A947-70E740481C1C}">
                <a14:useLocalDpi xmlns:a14="http://schemas.microsoft.com/office/drawing/2010/main" val="0"/>
              </a:ext>
            </a:extLst>
          </a:blip>
          <a:stretch>
            <a:fillRect/>
          </a:stretch>
        </p:blipFill>
        <p:spPr>
          <a:xfrm>
            <a:off x="0" y="5766444"/>
            <a:ext cx="1620202" cy="1091556"/>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ags" Target="../tags/tag6.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ags" Target="../tags/tag5.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4.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ags" Target="../tags/tag3.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ags" Target="../tags/tag2.xml"/><Relationship Id="rId27" Type="http://schemas.openxmlformats.org/officeDocument/2006/relationships/tags" Target="../tags/tag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2024/9/25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2"/>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3"/>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4"/>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2024/9/25</a:t>
            </a:fld>
            <a:endParaRPr lang="zh-CN" altLang="en-US"/>
          </a:p>
        </p:txBody>
      </p:sp>
      <p:sp>
        <p:nvSpPr>
          <p:cNvPr id="5" name="页脚占位符 4"/>
          <p:cNvSpPr>
            <a:spLocks noGrp="1"/>
          </p:cNvSpPr>
          <p:nvPr>
            <p:ph type="ftr" sz="quarter" idx="3"/>
            <p:custDataLst>
              <p:tags r:id="rId25"/>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6"/>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48.xml"/><Relationship Id="rId7" Type="http://schemas.openxmlformats.org/officeDocument/2006/relationships/slideLayout" Target="../slideLayouts/slideLayout30.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image" Target="../media/image8.png"/><Relationship Id="rId5" Type="http://schemas.openxmlformats.org/officeDocument/2006/relationships/slideLayout" Target="../slideLayouts/slideLayout18.xml"/><Relationship Id="rId4" Type="http://schemas.openxmlformats.org/officeDocument/2006/relationships/tags" Target="../tags/tag155.xml"/></Relationships>
</file>

<file path=ppt/slides/_rels/slide3.xml.rels><?xml version="1.0" encoding="UTF-8" standalone="yes"?>
<Relationships xmlns="http://schemas.openxmlformats.org/package/2006/relationships"><Relationship Id="rId8" Type="http://schemas.openxmlformats.org/officeDocument/2006/relationships/tags" Target="../tags/tag163.xml"/><Relationship Id="rId13" Type="http://schemas.openxmlformats.org/officeDocument/2006/relationships/tags" Target="../tags/tag168.xml"/><Relationship Id="rId18" Type="http://schemas.openxmlformats.org/officeDocument/2006/relationships/diagramColors" Target="../diagrams/colors1.xml"/><Relationship Id="rId3" Type="http://schemas.openxmlformats.org/officeDocument/2006/relationships/tags" Target="../tags/tag158.xml"/><Relationship Id="rId7" Type="http://schemas.openxmlformats.org/officeDocument/2006/relationships/tags" Target="../tags/tag162.xml"/><Relationship Id="rId12" Type="http://schemas.openxmlformats.org/officeDocument/2006/relationships/tags" Target="../tags/tag167.xml"/><Relationship Id="rId17" Type="http://schemas.openxmlformats.org/officeDocument/2006/relationships/diagramQuickStyle" Target="../diagrams/quickStyle1.xml"/><Relationship Id="rId2" Type="http://schemas.openxmlformats.org/officeDocument/2006/relationships/tags" Target="../tags/tag157.xml"/><Relationship Id="rId16" Type="http://schemas.openxmlformats.org/officeDocument/2006/relationships/diagramLayout" Target="../diagrams/layout1.xml"/><Relationship Id="rId20" Type="http://schemas.openxmlformats.org/officeDocument/2006/relationships/image" Target="../media/image8.png"/><Relationship Id="rId1" Type="http://schemas.openxmlformats.org/officeDocument/2006/relationships/tags" Target="../tags/tag156.xml"/><Relationship Id="rId6" Type="http://schemas.openxmlformats.org/officeDocument/2006/relationships/tags" Target="../tags/tag161.xml"/><Relationship Id="rId11" Type="http://schemas.openxmlformats.org/officeDocument/2006/relationships/tags" Target="../tags/tag166.xml"/><Relationship Id="rId5" Type="http://schemas.openxmlformats.org/officeDocument/2006/relationships/tags" Target="../tags/tag160.xml"/><Relationship Id="rId15" Type="http://schemas.openxmlformats.org/officeDocument/2006/relationships/diagramData" Target="../diagrams/data1.xml"/><Relationship Id="rId10" Type="http://schemas.openxmlformats.org/officeDocument/2006/relationships/tags" Target="../tags/tag165.xml"/><Relationship Id="rId19" Type="http://schemas.microsoft.com/office/2007/relationships/diagramDrawing" Target="../diagrams/drawing1.xml"/><Relationship Id="rId4" Type="http://schemas.openxmlformats.org/officeDocument/2006/relationships/tags" Target="../tags/tag159.xml"/><Relationship Id="rId9" Type="http://schemas.openxmlformats.org/officeDocument/2006/relationships/tags" Target="../tags/tag164.xml"/><Relationship Id="rId14"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3.jpeg"/><Relationship Id="rId3" Type="http://schemas.openxmlformats.org/officeDocument/2006/relationships/tags" Target="../tags/tag171.xml"/><Relationship Id="rId7" Type="http://schemas.openxmlformats.org/officeDocument/2006/relationships/slideLayout" Target="../slideLayouts/slideLayout18.xml"/><Relationship Id="rId12" Type="http://schemas.openxmlformats.org/officeDocument/2006/relationships/image" Target="../media/image12.png"/><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image" Target="../media/image11.png"/><Relationship Id="rId5" Type="http://schemas.openxmlformats.org/officeDocument/2006/relationships/tags" Target="../tags/tag173.xml"/><Relationship Id="rId10" Type="http://schemas.openxmlformats.org/officeDocument/2006/relationships/image" Target="../media/image8.png"/><Relationship Id="rId4" Type="http://schemas.openxmlformats.org/officeDocument/2006/relationships/tags" Target="../tags/tag172.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177.xml"/><Relationship Id="rId7" Type="http://schemas.openxmlformats.org/officeDocument/2006/relationships/image" Target="../media/image14.png"/><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image" Target="../media/image8.png"/><Relationship Id="rId5" Type="http://schemas.openxmlformats.org/officeDocument/2006/relationships/slideLayout" Target="../slideLayouts/slideLayout18.xml"/><Relationship Id="rId10" Type="http://schemas.openxmlformats.org/officeDocument/2006/relationships/image" Target="../media/image17.png"/><Relationship Id="rId4" Type="http://schemas.openxmlformats.org/officeDocument/2006/relationships/tags" Target="../tags/tag178.xml"/><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tags" Target="../tags/tag186.xml"/><Relationship Id="rId13" Type="http://schemas.openxmlformats.org/officeDocument/2006/relationships/tags" Target="../tags/tag191.xml"/><Relationship Id="rId18" Type="http://schemas.openxmlformats.org/officeDocument/2006/relationships/tags" Target="../tags/tag196.xml"/><Relationship Id="rId26" Type="http://schemas.openxmlformats.org/officeDocument/2006/relationships/image" Target="../media/image23.png"/><Relationship Id="rId3" Type="http://schemas.openxmlformats.org/officeDocument/2006/relationships/tags" Target="../tags/tag181.xml"/><Relationship Id="rId21" Type="http://schemas.openxmlformats.org/officeDocument/2006/relationships/image" Target="../media/image18.png"/><Relationship Id="rId7" Type="http://schemas.openxmlformats.org/officeDocument/2006/relationships/tags" Target="../tags/tag185.xml"/><Relationship Id="rId12" Type="http://schemas.openxmlformats.org/officeDocument/2006/relationships/tags" Target="../tags/tag190.xml"/><Relationship Id="rId17" Type="http://schemas.openxmlformats.org/officeDocument/2006/relationships/tags" Target="../tags/tag195.xml"/><Relationship Id="rId25" Type="http://schemas.openxmlformats.org/officeDocument/2006/relationships/image" Target="../media/image22.png"/><Relationship Id="rId2" Type="http://schemas.openxmlformats.org/officeDocument/2006/relationships/tags" Target="../tags/tag180.xml"/><Relationship Id="rId16" Type="http://schemas.openxmlformats.org/officeDocument/2006/relationships/tags" Target="../tags/tag194.xml"/><Relationship Id="rId20" Type="http://schemas.openxmlformats.org/officeDocument/2006/relationships/slideLayout" Target="../slideLayouts/slideLayout18.xml"/><Relationship Id="rId29" Type="http://schemas.openxmlformats.org/officeDocument/2006/relationships/image" Target="../media/image8.png"/><Relationship Id="rId1" Type="http://schemas.openxmlformats.org/officeDocument/2006/relationships/tags" Target="../tags/tag179.xml"/><Relationship Id="rId6" Type="http://schemas.openxmlformats.org/officeDocument/2006/relationships/tags" Target="../tags/tag184.xml"/><Relationship Id="rId11" Type="http://schemas.openxmlformats.org/officeDocument/2006/relationships/tags" Target="../tags/tag189.xml"/><Relationship Id="rId24" Type="http://schemas.openxmlformats.org/officeDocument/2006/relationships/image" Target="../media/image21.png"/><Relationship Id="rId5" Type="http://schemas.openxmlformats.org/officeDocument/2006/relationships/tags" Target="../tags/tag183.xml"/><Relationship Id="rId15" Type="http://schemas.openxmlformats.org/officeDocument/2006/relationships/tags" Target="../tags/tag193.xml"/><Relationship Id="rId23" Type="http://schemas.openxmlformats.org/officeDocument/2006/relationships/image" Target="../media/image20.png"/><Relationship Id="rId28" Type="http://schemas.openxmlformats.org/officeDocument/2006/relationships/image" Target="../media/image25.png"/><Relationship Id="rId10" Type="http://schemas.openxmlformats.org/officeDocument/2006/relationships/tags" Target="../tags/tag188.xml"/><Relationship Id="rId19" Type="http://schemas.openxmlformats.org/officeDocument/2006/relationships/tags" Target="../tags/tag197.xml"/><Relationship Id="rId4" Type="http://schemas.openxmlformats.org/officeDocument/2006/relationships/tags" Target="../tags/tag182.xml"/><Relationship Id="rId9" Type="http://schemas.openxmlformats.org/officeDocument/2006/relationships/tags" Target="../tags/tag187.xml"/><Relationship Id="rId14" Type="http://schemas.openxmlformats.org/officeDocument/2006/relationships/tags" Target="../tags/tag192.xml"/><Relationship Id="rId22" Type="http://schemas.openxmlformats.org/officeDocument/2006/relationships/image" Target="../media/image19.png"/><Relationship Id="rId27"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tags" Target="../tags/tag205.xml"/><Relationship Id="rId13" Type="http://schemas.openxmlformats.org/officeDocument/2006/relationships/image" Target="../media/image28.png"/><Relationship Id="rId3" Type="http://schemas.openxmlformats.org/officeDocument/2006/relationships/tags" Target="../tags/tag200.xml"/><Relationship Id="rId7" Type="http://schemas.openxmlformats.org/officeDocument/2006/relationships/tags" Target="../tags/tag204.xml"/><Relationship Id="rId12" Type="http://schemas.openxmlformats.org/officeDocument/2006/relationships/image" Target="../media/image27.png"/><Relationship Id="rId17" Type="http://schemas.openxmlformats.org/officeDocument/2006/relationships/image" Target="../media/image31.png"/><Relationship Id="rId2" Type="http://schemas.openxmlformats.org/officeDocument/2006/relationships/tags" Target="../tags/tag199.xml"/><Relationship Id="rId16" Type="http://schemas.openxmlformats.org/officeDocument/2006/relationships/image" Target="../media/image30.png"/><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26.png"/><Relationship Id="rId5" Type="http://schemas.openxmlformats.org/officeDocument/2006/relationships/tags" Target="../tags/tag202.xml"/><Relationship Id="rId15" Type="http://schemas.openxmlformats.org/officeDocument/2006/relationships/image" Target="../media/image29.png"/><Relationship Id="rId10" Type="http://schemas.openxmlformats.org/officeDocument/2006/relationships/slideLayout" Target="../slideLayouts/slideLayout18.xml"/><Relationship Id="rId4" Type="http://schemas.openxmlformats.org/officeDocument/2006/relationships/tags" Target="../tags/tag201.xml"/><Relationship Id="rId9" Type="http://schemas.openxmlformats.org/officeDocument/2006/relationships/tags" Target="../tags/tag206.xml"/><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13" Type="http://schemas.openxmlformats.org/officeDocument/2006/relationships/tags" Target="../tags/tag219.xml"/><Relationship Id="rId18" Type="http://schemas.openxmlformats.org/officeDocument/2006/relationships/tags" Target="../tags/tag224.xml"/><Relationship Id="rId26" Type="http://schemas.openxmlformats.org/officeDocument/2006/relationships/tags" Target="../tags/tag232.xml"/><Relationship Id="rId39" Type="http://schemas.openxmlformats.org/officeDocument/2006/relationships/image" Target="../media/image43.png"/><Relationship Id="rId21" Type="http://schemas.openxmlformats.org/officeDocument/2006/relationships/tags" Target="../tags/tag227.xml"/><Relationship Id="rId34" Type="http://schemas.openxmlformats.org/officeDocument/2006/relationships/image" Target="../media/image38.png"/><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5" Type="http://schemas.openxmlformats.org/officeDocument/2006/relationships/tags" Target="../tags/tag231.xml"/><Relationship Id="rId33" Type="http://schemas.openxmlformats.org/officeDocument/2006/relationships/image" Target="../media/image37.png"/><Relationship Id="rId38" Type="http://schemas.openxmlformats.org/officeDocument/2006/relationships/image" Target="../media/image42.png"/><Relationship Id="rId2" Type="http://schemas.openxmlformats.org/officeDocument/2006/relationships/tags" Target="../tags/tag208.xml"/><Relationship Id="rId16" Type="http://schemas.openxmlformats.org/officeDocument/2006/relationships/tags" Target="../tags/tag222.xml"/><Relationship Id="rId20" Type="http://schemas.openxmlformats.org/officeDocument/2006/relationships/tags" Target="../tags/tag226.xml"/><Relationship Id="rId29" Type="http://schemas.openxmlformats.org/officeDocument/2006/relationships/image" Target="../media/image33.png"/><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24" Type="http://schemas.openxmlformats.org/officeDocument/2006/relationships/tags" Target="../tags/tag230.xml"/><Relationship Id="rId32" Type="http://schemas.openxmlformats.org/officeDocument/2006/relationships/image" Target="../media/image36.png"/><Relationship Id="rId37" Type="http://schemas.openxmlformats.org/officeDocument/2006/relationships/image" Target="../media/image41.png"/><Relationship Id="rId5" Type="http://schemas.openxmlformats.org/officeDocument/2006/relationships/tags" Target="../tags/tag211.xml"/><Relationship Id="rId15" Type="http://schemas.openxmlformats.org/officeDocument/2006/relationships/tags" Target="../tags/tag221.xml"/><Relationship Id="rId23" Type="http://schemas.openxmlformats.org/officeDocument/2006/relationships/tags" Target="../tags/tag229.xml"/><Relationship Id="rId28" Type="http://schemas.openxmlformats.org/officeDocument/2006/relationships/image" Target="../media/image32.png"/><Relationship Id="rId36" Type="http://schemas.openxmlformats.org/officeDocument/2006/relationships/image" Target="../media/image40.png"/><Relationship Id="rId10" Type="http://schemas.openxmlformats.org/officeDocument/2006/relationships/tags" Target="../tags/tag216.xml"/><Relationship Id="rId19" Type="http://schemas.openxmlformats.org/officeDocument/2006/relationships/tags" Target="../tags/tag225.xml"/><Relationship Id="rId31" Type="http://schemas.openxmlformats.org/officeDocument/2006/relationships/image" Target="../media/image35.png"/><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 Id="rId22" Type="http://schemas.openxmlformats.org/officeDocument/2006/relationships/tags" Target="../tags/tag228.xml"/><Relationship Id="rId27" Type="http://schemas.openxmlformats.org/officeDocument/2006/relationships/slideLayout" Target="../slideLayouts/slideLayout18.xml"/><Relationship Id="rId30" Type="http://schemas.openxmlformats.org/officeDocument/2006/relationships/image" Target="../media/image34.png"/><Relationship Id="rId35" Type="http://schemas.openxmlformats.org/officeDocument/2006/relationships/image" Target="../media/image39.png"/><Relationship Id="rId8" Type="http://schemas.openxmlformats.org/officeDocument/2006/relationships/tags" Target="../tags/tag214.xml"/><Relationship Id="rId3" Type="http://schemas.openxmlformats.org/officeDocument/2006/relationships/tags" Target="../tags/tag209.xml"/></Relationships>
</file>

<file path=ppt/slides/_rels/slide9.xml.rels><?xml version="1.0" encoding="UTF-8" standalone="yes"?>
<Relationships xmlns="http://schemas.openxmlformats.org/package/2006/relationships"><Relationship Id="rId13" Type="http://schemas.openxmlformats.org/officeDocument/2006/relationships/tags" Target="../tags/tag245.xml"/><Relationship Id="rId18" Type="http://schemas.openxmlformats.org/officeDocument/2006/relationships/tags" Target="../tags/tag250.xml"/><Relationship Id="rId26" Type="http://schemas.openxmlformats.org/officeDocument/2006/relationships/slideLayout" Target="../slideLayouts/slideLayout18.xml"/><Relationship Id="rId21" Type="http://schemas.openxmlformats.org/officeDocument/2006/relationships/tags" Target="../tags/tag253.xml"/><Relationship Id="rId34" Type="http://schemas.openxmlformats.org/officeDocument/2006/relationships/image" Target="../media/image50.png"/><Relationship Id="rId7" Type="http://schemas.openxmlformats.org/officeDocument/2006/relationships/tags" Target="../tags/tag239.xml"/><Relationship Id="rId12" Type="http://schemas.openxmlformats.org/officeDocument/2006/relationships/tags" Target="../tags/tag244.xml"/><Relationship Id="rId17" Type="http://schemas.openxmlformats.org/officeDocument/2006/relationships/tags" Target="../tags/tag249.xml"/><Relationship Id="rId25" Type="http://schemas.openxmlformats.org/officeDocument/2006/relationships/tags" Target="../tags/tag257.xml"/><Relationship Id="rId33" Type="http://schemas.openxmlformats.org/officeDocument/2006/relationships/image" Target="../media/image49.png"/><Relationship Id="rId38" Type="http://schemas.openxmlformats.org/officeDocument/2006/relationships/image" Target="../media/image43.png"/><Relationship Id="rId2" Type="http://schemas.openxmlformats.org/officeDocument/2006/relationships/tags" Target="../tags/tag234.xml"/><Relationship Id="rId16" Type="http://schemas.openxmlformats.org/officeDocument/2006/relationships/tags" Target="../tags/tag248.xml"/><Relationship Id="rId20" Type="http://schemas.openxmlformats.org/officeDocument/2006/relationships/tags" Target="../tags/tag252.xml"/><Relationship Id="rId29" Type="http://schemas.openxmlformats.org/officeDocument/2006/relationships/image" Target="../media/image45.png"/><Relationship Id="rId1" Type="http://schemas.openxmlformats.org/officeDocument/2006/relationships/tags" Target="../tags/tag233.xml"/><Relationship Id="rId6" Type="http://schemas.openxmlformats.org/officeDocument/2006/relationships/tags" Target="../tags/tag238.xml"/><Relationship Id="rId11" Type="http://schemas.openxmlformats.org/officeDocument/2006/relationships/tags" Target="../tags/tag243.xml"/><Relationship Id="rId24" Type="http://schemas.openxmlformats.org/officeDocument/2006/relationships/tags" Target="../tags/tag256.xml"/><Relationship Id="rId32" Type="http://schemas.openxmlformats.org/officeDocument/2006/relationships/image" Target="../media/image48.png"/><Relationship Id="rId37" Type="http://schemas.openxmlformats.org/officeDocument/2006/relationships/image" Target="../media/image53.png"/><Relationship Id="rId5" Type="http://schemas.openxmlformats.org/officeDocument/2006/relationships/tags" Target="../tags/tag237.xml"/><Relationship Id="rId15" Type="http://schemas.openxmlformats.org/officeDocument/2006/relationships/tags" Target="../tags/tag247.xml"/><Relationship Id="rId23" Type="http://schemas.openxmlformats.org/officeDocument/2006/relationships/tags" Target="../tags/tag255.xml"/><Relationship Id="rId28" Type="http://schemas.openxmlformats.org/officeDocument/2006/relationships/image" Target="../media/image44.png"/><Relationship Id="rId36" Type="http://schemas.openxmlformats.org/officeDocument/2006/relationships/image" Target="../media/image52.png"/><Relationship Id="rId10" Type="http://schemas.openxmlformats.org/officeDocument/2006/relationships/tags" Target="../tags/tag242.xml"/><Relationship Id="rId19" Type="http://schemas.openxmlformats.org/officeDocument/2006/relationships/tags" Target="../tags/tag251.xml"/><Relationship Id="rId31" Type="http://schemas.openxmlformats.org/officeDocument/2006/relationships/image" Target="../media/image47.png"/><Relationship Id="rId4" Type="http://schemas.openxmlformats.org/officeDocument/2006/relationships/tags" Target="../tags/tag236.xml"/><Relationship Id="rId9" Type="http://schemas.openxmlformats.org/officeDocument/2006/relationships/tags" Target="../tags/tag241.xml"/><Relationship Id="rId14" Type="http://schemas.openxmlformats.org/officeDocument/2006/relationships/tags" Target="../tags/tag246.xml"/><Relationship Id="rId22" Type="http://schemas.openxmlformats.org/officeDocument/2006/relationships/tags" Target="../tags/tag254.xml"/><Relationship Id="rId27" Type="http://schemas.openxmlformats.org/officeDocument/2006/relationships/image" Target="../media/image32.png"/><Relationship Id="rId30" Type="http://schemas.openxmlformats.org/officeDocument/2006/relationships/image" Target="../media/image46.png"/><Relationship Id="rId35" Type="http://schemas.openxmlformats.org/officeDocument/2006/relationships/image" Target="../media/image51.png"/><Relationship Id="rId8" Type="http://schemas.openxmlformats.org/officeDocument/2006/relationships/tags" Target="../tags/tag240.xml"/><Relationship Id="rId3" Type="http://schemas.openxmlformats.org/officeDocument/2006/relationships/tags" Target="../tags/tag235.xml"/></Relationships>
</file>

<file path=ppt/slides/_rels/slide10.xml.rels><?xml version="1.0" encoding="UTF-8" standalone="yes"?>
<Relationships xmlns="http://schemas.openxmlformats.org/package/2006/relationships"><Relationship Id="rId13" Type="http://schemas.openxmlformats.org/officeDocument/2006/relationships/tags" Target="../tags/tag270.xml"/><Relationship Id="rId18" Type="http://schemas.openxmlformats.org/officeDocument/2006/relationships/tags" Target="../tags/tag275.xml"/><Relationship Id="rId26" Type="http://schemas.openxmlformats.org/officeDocument/2006/relationships/slideLayout" Target="../slideLayouts/slideLayout18.xml"/><Relationship Id="rId21" Type="http://schemas.openxmlformats.org/officeDocument/2006/relationships/tags" Target="../tags/tag278.xml"/><Relationship Id="rId34" Type="http://schemas.openxmlformats.org/officeDocument/2006/relationships/image" Target="../media/image60.png"/><Relationship Id="rId7" Type="http://schemas.openxmlformats.org/officeDocument/2006/relationships/tags" Target="../tags/tag264.xml"/><Relationship Id="rId12" Type="http://schemas.openxmlformats.org/officeDocument/2006/relationships/tags" Target="../tags/tag269.xml"/><Relationship Id="rId17" Type="http://schemas.openxmlformats.org/officeDocument/2006/relationships/tags" Target="../tags/tag274.xml"/><Relationship Id="rId25" Type="http://schemas.openxmlformats.org/officeDocument/2006/relationships/tags" Target="../tags/tag282.xml"/><Relationship Id="rId33" Type="http://schemas.openxmlformats.org/officeDocument/2006/relationships/image" Target="../media/image59.png"/><Relationship Id="rId38" Type="http://schemas.openxmlformats.org/officeDocument/2006/relationships/image" Target="../media/image43.png"/><Relationship Id="rId2" Type="http://schemas.openxmlformats.org/officeDocument/2006/relationships/tags" Target="../tags/tag259.xml"/><Relationship Id="rId16" Type="http://schemas.openxmlformats.org/officeDocument/2006/relationships/tags" Target="../tags/tag273.xml"/><Relationship Id="rId20" Type="http://schemas.openxmlformats.org/officeDocument/2006/relationships/tags" Target="../tags/tag277.xml"/><Relationship Id="rId29" Type="http://schemas.openxmlformats.org/officeDocument/2006/relationships/image" Target="../media/image55.png"/><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tags" Target="../tags/tag268.xml"/><Relationship Id="rId24" Type="http://schemas.openxmlformats.org/officeDocument/2006/relationships/tags" Target="../tags/tag281.xml"/><Relationship Id="rId32" Type="http://schemas.openxmlformats.org/officeDocument/2006/relationships/image" Target="../media/image58.png"/><Relationship Id="rId37" Type="http://schemas.openxmlformats.org/officeDocument/2006/relationships/image" Target="../media/image63.png"/><Relationship Id="rId5" Type="http://schemas.openxmlformats.org/officeDocument/2006/relationships/tags" Target="../tags/tag262.xml"/><Relationship Id="rId15" Type="http://schemas.openxmlformats.org/officeDocument/2006/relationships/tags" Target="../tags/tag272.xml"/><Relationship Id="rId23" Type="http://schemas.openxmlformats.org/officeDocument/2006/relationships/tags" Target="../tags/tag280.xml"/><Relationship Id="rId28" Type="http://schemas.openxmlformats.org/officeDocument/2006/relationships/image" Target="../media/image54.png"/><Relationship Id="rId36" Type="http://schemas.openxmlformats.org/officeDocument/2006/relationships/image" Target="../media/image62.png"/><Relationship Id="rId10" Type="http://schemas.openxmlformats.org/officeDocument/2006/relationships/tags" Target="../tags/tag267.xml"/><Relationship Id="rId19" Type="http://schemas.openxmlformats.org/officeDocument/2006/relationships/tags" Target="../tags/tag276.xml"/><Relationship Id="rId31" Type="http://schemas.openxmlformats.org/officeDocument/2006/relationships/image" Target="../media/image57.png"/><Relationship Id="rId4" Type="http://schemas.openxmlformats.org/officeDocument/2006/relationships/tags" Target="../tags/tag261.xml"/><Relationship Id="rId9" Type="http://schemas.openxmlformats.org/officeDocument/2006/relationships/tags" Target="../tags/tag266.xml"/><Relationship Id="rId14" Type="http://schemas.openxmlformats.org/officeDocument/2006/relationships/tags" Target="../tags/tag271.xml"/><Relationship Id="rId22" Type="http://schemas.openxmlformats.org/officeDocument/2006/relationships/tags" Target="../tags/tag279.xml"/><Relationship Id="rId27" Type="http://schemas.openxmlformats.org/officeDocument/2006/relationships/image" Target="../media/image32.png"/><Relationship Id="rId30" Type="http://schemas.openxmlformats.org/officeDocument/2006/relationships/image" Target="../media/image56.png"/><Relationship Id="rId35" Type="http://schemas.openxmlformats.org/officeDocument/2006/relationships/image" Target="../media/image61.png"/><Relationship Id="rId8" Type="http://schemas.openxmlformats.org/officeDocument/2006/relationships/tags" Target="../tags/tag265.xml"/><Relationship Id="rId3" Type="http://schemas.openxmlformats.org/officeDocument/2006/relationships/tags" Target="../tags/tag260.xml"/></Relationships>
</file>

<file path=ppt/slides/_rels/slide11.xml.rels><?xml version="1.0" encoding="UTF-8" standalone="yes"?>
<Relationships xmlns="http://schemas.openxmlformats.org/package/2006/relationships"><Relationship Id="rId13" Type="http://schemas.openxmlformats.org/officeDocument/2006/relationships/tags" Target="../tags/tag295.xml"/><Relationship Id="rId18" Type="http://schemas.openxmlformats.org/officeDocument/2006/relationships/tags" Target="../tags/tag300.xml"/><Relationship Id="rId26" Type="http://schemas.openxmlformats.org/officeDocument/2006/relationships/slideLayout" Target="../slideLayouts/slideLayout18.xml"/><Relationship Id="rId21" Type="http://schemas.openxmlformats.org/officeDocument/2006/relationships/tags" Target="../tags/tag303.xml"/><Relationship Id="rId34" Type="http://schemas.openxmlformats.org/officeDocument/2006/relationships/image" Target="../media/image70.png"/><Relationship Id="rId7" Type="http://schemas.openxmlformats.org/officeDocument/2006/relationships/tags" Target="../tags/tag289.xml"/><Relationship Id="rId12" Type="http://schemas.openxmlformats.org/officeDocument/2006/relationships/tags" Target="../tags/tag294.xml"/><Relationship Id="rId17" Type="http://schemas.openxmlformats.org/officeDocument/2006/relationships/tags" Target="../tags/tag299.xml"/><Relationship Id="rId25" Type="http://schemas.openxmlformats.org/officeDocument/2006/relationships/tags" Target="../tags/tag307.xml"/><Relationship Id="rId33" Type="http://schemas.openxmlformats.org/officeDocument/2006/relationships/image" Target="../media/image69.png"/><Relationship Id="rId38" Type="http://schemas.openxmlformats.org/officeDocument/2006/relationships/image" Target="../media/image43.png"/><Relationship Id="rId2" Type="http://schemas.openxmlformats.org/officeDocument/2006/relationships/tags" Target="../tags/tag284.xml"/><Relationship Id="rId16" Type="http://schemas.openxmlformats.org/officeDocument/2006/relationships/tags" Target="../tags/tag298.xml"/><Relationship Id="rId20" Type="http://schemas.openxmlformats.org/officeDocument/2006/relationships/tags" Target="../tags/tag302.xml"/><Relationship Id="rId29" Type="http://schemas.openxmlformats.org/officeDocument/2006/relationships/image" Target="../media/image65.png"/><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tags" Target="../tags/tag293.xml"/><Relationship Id="rId24" Type="http://schemas.openxmlformats.org/officeDocument/2006/relationships/tags" Target="../tags/tag306.xml"/><Relationship Id="rId32" Type="http://schemas.openxmlformats.org/officeDocument/2006/relationships/image" Target="../media/image68.png"/><Relationship Id="rId37" Type="http://schemas.openxmlformats.org/officeDocument/2006/relationships/image" Target="../media/image73.png"/><Relationship Id="rId5" Type="http://schemas.openxmlformats.org/officeDocument/2006/relationships/tags" Target="../tags/tag287.xml"/><Relationship Id="rId15" Type="http://schemas.openxmlformats.org/officeDocument/2006/relationships/tags" Target="../tags/tag297.xml"/><Relationship Id="rId23" Type="http://schemas.openxmlformats.org/officeDocument/2006/relationships/tags" Target="../tags/tag305.xml"/><Relationship Id="rId28" Type="http://schemas.openxmlformats.org/officeDocument/2006/relationships/image" Target="../media/image64.png"/><Relationship Id="rId36" Type="http://schemas.openxmlformats.org/officeDocument/2006/relationships/image" Target="../media/image72.png"/><Relationship Id="rId10" Type="http://schemas.openxmlformats.org/officeDocument/2006/relationships/tags" Target="../tags/tag292.xml"/><Relationship Id="rId19" Type="http://schemas.openxmlformats.org/officeDocument/2006/relationships/tags" Target="../tags/tag301.xml"/><Relationship Id="rId31" Type="http://schemas.openxmlformats.org/officeDocument/2006/relationships/image" Target="../media/image67.png"/><Relationship Id="rId4" Type="http://schemas.openxmlformats.org/officeDocument/2006/relationships/tags" Target="../tags/tag286.xml"/><Relationship Id="rId9" Type="http://schemas.openxmlformats.org/officeDocument/2006/relationships/tags" Target="../tags/tag291.xml"/><Relationship Id="rId14" Type="http://schemas.openxmlformats.org/officeDocument/2006/relationships/tags" Target="../tags/tag296.xml"/><Relationship Id="rId22" Type="http://schemas.openxmlformats.org/officeDocument/2006/relationships/tags" Target="../tags/tag304.xml"/><Relationship Id="rId27" Type="http://schemas.openxmlformats.org/officeDocument/2006/relationships/image" Target="../media/image32.png"/><Relationship Id="rId30" Type="http://schemas.openxmlformats.org/officeDocument/2006/relationships/image" Target="../media/image66.png"/><Relationship Id="rId35" Type="http://schemas.openxmlformats.org/officeDocument/2006/relationships/image" Target="../media/image71.png"/><Relationship Id="rId8" Type="http://schemas.openxmlformats.org/officeDocument/2006/relationships/tags" Target="../tags/tag290.xml"/><Relationship Id="rId3" Type="http://schemas.openxmlformats.org/officeDocument/2006/relationships/tags" Target="../tags/tag285.xml"/></Relationships>
</file>

<file path=ppt/slides/_rels/slide12.xml.rels><?xml version="1.0" encoding="UTF-8" standalone="yes"?>
<Relationships xmlns="http://schemas.openxmlformats.org/package/2006/relationships"><Relationship Id="rId13" Type="http://schemas.openxmlformats.org/officeDocument/2006/relationships/tags" Target="../tags/tag320.xml"/><Relationship Id="rId18" Type="http://schemas.openxmlformats.org/officeDocument/2006/relationships/tags" Target="../tags/tag325.xml"/><Relationship Id="rId26" Type="http://schemas.openxmlformats.org/officeDocument/2006/relationships/slideLayout" Target="../slideLayouts/slideLayout18.xml"/><Relationship Id="rId21" Type="http://schemas.openxmlformats.org/officeDocument/2006/relationships/tags" Target="../tags/tag328.xml"/><Relationship Id="rId34" Type="http://schemas.openxmlformats.org/officeDocument/2006/relationships/image" Target="../media/image80.png"/><Relationship Id="rId7" Type="http://schemas.openxmlformats.org/officeDocument/2006/relationships/tags" Target="../tags/tag314.xml"/><Relationship Id="rId12" Type="http://schemas.openxmlformats.org/officeDocument/2006/relationships/tags" Target="../tags/tag319.xml"/><Relationship Id="rId17" Type="http://schemas.openxmlformats.org/officeDocument/2006/relationships/tags" Target="../tags/tag324.xml"/><Relationship Id="rId25" Type="http://schemas.openxmlformats.org/officeDocument/2006/relationships/tags" Target="../tags/tag332.xml"/><Relationship Id="rId33" Type="http://schemas.openxmlformats.org/officeDocument/2006/relationships/image" Target="../media/image79.png"/><Relationship Id="rId38" Type="http://schemas.openxmlformats.org/officeDocument/2006/relationships/image" Target="../media/image83.jpeg"/><Relationship Id="rId2" Type="http://schemas.openxmlformats.org/officeDocument/2006/relationships/tags" Target="../tags/tag309.xml"/><Relationship Id="rId16" Type="http://schemas.openxmlformats.org/officeDocument/2006/relationships/tags" Target="../tags/tag323.xml"/><Relationship Id="rId20" Type="http://schemas.openxmlformats.org/officeDocument/2006/relationships/tags" Target="../tags/tag327.xml"/><Relationship Id="rId29" Type="http://schemas.openxmlformats.org/officeDocument/2006/relationships/image" Target="../media/image75.png"/><Relationship Id="rId1" Type="http://schemas.openxmlformats.org/officeDocument/2006/relationships/tags" Target="../tags/tag308.xml"/><Relationship Id="rId6" Type="http://schemas.openxmlformats.org/officeDocument/2006/relationships/tags" Target="../tags/tag313.xml"/><Relationship Id="rId11" Type="http://schemas.openxmlformats.org/officeDocument/2006/relationships/tags" Target="../tags/tag318.xml"/><Relationship Id="rId24" Type="http://schemas.openxmlformats.org/officeDocument/2006/relationships/tags" Target="../tags/tag331.xml"/><Relationship Id="rId32" Type="http://schemas.openxmlformats.org/officeDocument/2006/relationships/image" Target="../media/image78.png"/><Relationship Id="rId37" Type="http://schemas.openxmlformats.org/officeDocument/2006/relationships/image" Target="../media/image43.png"/><Relationship Id="rId5" Type="http://schemas.openxmlformats.org/officeDocument/2006/relationships/tags" Target="../tags/tag312.xml"/><Relationship Id="rId15" Type="http://schemas.openxmlformats.org/officeDocument/2006/relationships/tags" Target="../tags/tag322.xml"/><Relationship Id="rId23" Type="http://schemas.openxmlformats.org/officeDocument/2006/relationships/tags" Target="../tags/tag330.xml"/><Relationship Id="rId28" Type="http://schemas.openxmlformats.org/officeDocument/2006/relationships/image" Target="../media/image74.png"/><Relationship Id="rId36" Type="http://schemas.openxmlformats.org/officeDocument/2006/relationships/image" Target="../media/image82.jpeg"/><Relationship Id="rId10" Type="http://schemas.openxmlformats.org/officeDocument/2006/relationships/tags" Target="../tags/tag317.xml"/><Relationship Id="rId19" Type="http://schemas.openxmlformats.org/officeDocument/2006/relationships/tags" Target="../tags/tag326.xml"/><Relationship Id="rId31" Type="http://schemas.openxmlformats.org/officeDocument/2006/relationships/image" Target="../media/image77.png"/><Relationship Id="rId4" Type="http://schemas.openxmlformats.org/officeDocument/2006/relationships/tags" Target="../tags/tag311.xml"/><Relationship Id="rId9" Type="http://schemas.openxmlformats.org/officeDocument/2006/relationships/tags" Target="../tags/tag316.xml"/><Relationship Id="rId14" Type="http://schemas.openxmlformats.org/officeDocument/2006/relationships/tags" Target="../tags/tag321.xml"/><Relationship Id="rId22" Type="http://schemas.openxmlformats.org/officeDocument/2006/relationships/tags" Target="../tags/tag329.xml"/><Relationship Id="rId27" Type="http://schemas.openxmlformats.org/officeDocument/2006/relationships/image" Target="../media/image32.png"/><Relationship Id="rId30" Type="http://schemas.openxmlformats.org/officeDocument/2006/relationships/image" Target="../media/image76.png"/><Relationship Id="rId35" Type="http://schemas.openxmlformats.org/officeDocument/2006/relationships/image" Target="../media/image81.jpeg"/><Relationship Id="rId8" Type="http://schemas.openxmlformats.org/officeDocument/2006/relationships/tags" Target="../tags/tag315.xml"/><Relationship Id="rId3" Type="http://schemas.openxmlformats.org/officeDocument/2006/relationships/tags" Target="../tags/tag310.xml"/></Relationships>
</file>

<file path=ppt/slides/_rels/slide13.xml.rels><?xml version="1.0" encoding="UTF-8" standalone="yes"?>
<Relationships xmlns="http://schemas.openxmlformats.org/package/2006/relationships"><Relationship Id="rId13" Type="http://schemas.openxmlformats.org/officeDocument/2006/relationships/tags" Target="../tags/tag345.xml"/><Relationship Id="rId18" Type="http://schemas.openxmlformats.org/officeDocument/2006/relationships/tags" Target="../tags/tag350.xml"/><Relationship Id="rId26" Type="http://schemas.openxmlformats.org/officeDocument/2006/relationships/slideLayout" Target="../slideLayouts/slideLayout18.xml"/><Relationship Id="rId21" Type="http://schemas.openxmlformats.org/officeDocument/2006/relationships/tags" Target="../tags/tag353.xml"/><Relationship Id="rId34" Type="http://schemas.openxmlformats.org/officeDocument/2006/relationships/image" Target="../media/image90.png"/><Relationship Id="rId7" Type="http://schemas.openxmlformats.org/officeDocument/2006/relationships/tags" Target="../tags/tag339.xml"/><Relationship Id="rId12" Type="http://schemas.openxmlformats.org/officeDocument/2006/relationships/tags" Target="../tags/tag344.xml"/><Relationship Id="rId17" Type="http://schemas.openxmlformats.org/officeDocument/2006/relationships/tags" Target="../tags/tag349.xml"/><Relationship Id="rId25" Type="http://schemas.openxmlformats.org/officeDocument/2006/relationships/tags" Target="../tags/tag357.xml"/><Relationship Id="rId33" Type="http://schemas.openxmlformats.org/officeDocument/2006/relationships/image" Target="../media/image89.png"/><Relationship Id="rId38" Type="http://schemas.openxmlformats.org/officeDocument/2006/relationships/image" Target="../media/image43.png"/><Relationship Id="rId2" Type="http://schemas.openxmlformats.org/officeDocument/2006/relationships/tags" Target="../tags/tag334.xml"/><Relationship Id="rId16" Type="http://schemas.openxmlformats.org/officeDocument/2006/relationships/tags" Target="../tags/tag348.xml"/><Relationship Id="rId20" Type="http://schemas.openxmlformats.org/officeDocument/2006/relationships/tags" Target="../tags/tag352.xml"/><Relationship Id="rId29" Type="http://schemas.openxmlformats.org/officeDocument/2006/relationships/image" Target="../media/image85.png"/><Relationship Id="rId1" Type="http://schemas.openxmlformats.org/officeDocument/2006/relationships/tags" Target="../tags/tag333.xml"/><Relationship Id="rId6" Type="http://schemas.openxmlformats.org/officeDocument/2006/relationships/tags" Target="../tags/tag338.xml"/><Relationship Id="rId11" Type="http://schemas.openxmlformats.org/officeDocument/2006/relationships/tags" Target="../tags/tag343.xml"/><Relationship Id="rId24" Type="http://schemas.openxmlformats.org/officeDocument/2006/relationships/tags" Target="../tags/tag356.xml"/><Relationship Id="rId32" Type="http://schemas.openxmlformats.org/officeDocument/2006/relationships/image" Target="../media/image88.png"/><Relationship Id="rId37" Type="http://schemas.openxmlformats.org/officeDocument/2006/relationships/image" Target="../media/image93.png"/><Relationship Id="rId5" Type="http://schemas.openxmlformats.org/officeDocument/2006/relationships/tags" Target="../tags/tag337.xml"/><Relationship Id="rId15" Type="http://schemas.openxmlformats.org/officeDocument/2006/relationships/tags" Target="../tags/tag347.xml"/><Relationship Id="rId23" Type="http://schemas.openxmlformats.org/officeDocument/2006/relationships/tags" Target="../tags/tag355.xml"/><Relationship Id="rId28" Type="http://schemas.openxmlformats.org/officeDocument/2006/relationships/image" Target="../media/image84.png"/><Relationship Id="rId36" Type="http://schemas.openxmlformats.org/officeDocument/2006/relationships/image" Target="../media/image92.png"/><Relationship Id="rId10" Type="http://schemas.openxmlformats.org/officeDocument/2006/relationships/tags" Target="../tags/tag342.xml"/><Relationship Id="rId19" Type="http://schemas.openxmlformats.org/officeDocument/2006/relationships/tags" Target="../tags/tag351.xml"/><Relationship Id="rId31" Type="http://schemas.openxmlformats.org/officeDocument/2006/relationships/image" Target="../media/image87.png"/><Relationship Id="rId4" Type="http://schemas.openxmlformats.org/officeDocument/2006/relationships/tags" Target="../tags/tag336.xml"/><Relationship Id="rId9" Type="http://schemas.openxmlformats.org/officeDocument/2006/relationships/tags" Target="../tags/tag341.xml"/><Relationship Id="rId14" Type="http://schemas.openxmlformats.org/officeDocument/2006/relationships/tags" Target="../tags/tag346.xml"/><Relationship Id="rId22" Type="http://schemas.openxmlformats.org/officeDocument/2006/relationships/tags" Target="../tags/tag354.xml"/><Relationship Id="rId27" Type="http://schemas.openxmlformats.org/officeDocument/2006/relationships/image" Target="../media/image32.png"/><Relationship Id="rId30" Type="http://schemas.openxmlformats.org/officeDocument/2006/relationships/image" Target="../media/image86.png"/><Relationship Id="rId35" Type="http://schemas.openxmlformats.org/officeDocument/2006/relationships/image" Target="../media/image91.png"/><Relationship Id="rId8" Type="http://schemas.openxmlformats.org/officeDocument/2006/relationships/tags" Target="../tags/tag340.xml"/><Relationship Id="rId3" Type="http://schemas.openxmlformats.org/officeDocument/2006/relationships/tags" Target="../tags/tag335.xml"/></Relationships>
</file>

<file path=ppt/slides/_rels/slide14.xml.rels><?xml version="1.0" encoding="UTF-8" standalone="yes"?>
<Relationships xmlns="http://schemas.openxmlformats.org/package/2006/relationships"><Relationship Id="rId13" Type="http://schemas.openxmlformats.org/officeDocument/2006/relationships/tags" Target="../tags/tag370.xml"/><Relationship Id="rId18" Type="http://schemas.openxmlformats.org/officeDocument/2006/relationships/tags" Target="../tags/tag375.xml"/><Relationship Id="rId26" Type="http://schemas.openxmlformats.org/officeDocument/2006/relationships/slideLayout" Target="../slideLayouts/slideLayout18.xml"/><Relationship Id="rId21" Type="http://schemas.openxmlformats.org/officeDocument/2006/relationships/tags" Target="../tags/tag378.xml"/><Relationship Id="rId34" Type="http://schemas.openxmlformats.org/officeDocument/2006/relationships/image" Target="../media/image100.jpeg"/><Relationship Id="rId7" Type="http://schemas.openxmlformats.org/officeDocument/2006/relationships/tags" Target="../tags/tag364.xml"/><Relationship Id="rId12" Type="http://schemas.openxmlformats.org/officeDocument/2006/relationships/tags" Target="../tags/tag369.xml"/><Relationship Id="rId17" Type="http://schemas.openxmlformats.org/officeDocument/2006/relationships/tags" Target="../tags/tag374.xml"/><Relationship Id="rId25" Type="http://schemas.openxmlformats.org/officeDocument/2006/relationships/tags" Target="../tags/tag382.xml"/><Relationship Id="rId33" Type="http://schemas.openxmlformats.org/officeDocument/2006/relationships/image" Target="../media/image99.png"/><Relationship Id="rId38" Type="http://schemas.openxmlformats.org/officeDocument/2006/relationships/image" Target="../media/image43.png"/><Relationship Id="rId2" Type="http://schemas.openxmlformats.org/officeDocument/2006/relationships/tags" Target="../tags/tag359.xml"/><Relationship Id="rId16" Type="http://schemas.openxmlformats.org/officeDocument/2006/relationships/tags" Target="../tags/tag373.xml"/><Relationship Id="rId20" Type="http://schemas.openxmlformats.org/officeDocument/2006/relationships/tags" Target="../tags/tag377.xml"/><Relationship Id="rId29" Type="http://schemas.openxmlformats.org/officeDocument/2006/relationships/image" Target="../media/image95.png"/><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tags" Target="../tags/tag368.xml"/><Relationship Id="rId24" Type="http://schemas.openxmlformats.org/officeDocument/2006/relationships/tags" Target="../tags/tag381.xml"/><Relationship Id="rId32" Type="http://schemas.openxmlformats.org/officeDocument/2006/relationships/image" Target="../media/image98.jpeg"/><Relationship Id="rId37" Type="http://schemas.openxmlformats.org/officeDocument/2006/relationships/image" Target="../media/image103.jpeg"/><Relationship Id="rId5" Type="http://schemas.openxmlformats.org/officeDocument/2006/relationships/tags" Target="../tags/tag362.xml"/><Relationship Id="rId15" Type="http://schemas.openxmlformats.org/officeDocument/2006/relationships/tags" Target="../tags/tag372.xml"/><Relationship Id="rId23" Type="http://schemas.openxmlformats.org/officeDocument/2006/relationships/tags" Target="../tags/tag380.xml"/><Relationship Id="rId28" Type="http://schemas.openxmlformats.org/officeDocument/2006/relationships/image" Target="../media/image32.png"/><Relationship Id="rId36" Type="http://schemas.openxmlformats.org/officeDocument/2006/relationships/image" Target="../media/image102.jpeg"/><Relationship Id="rId10" Type="http://schemas.openxmlformats.org/officeDocument/2006/relationships/tags" Target="../tags/tag367.xml"/><Relationship Id="rId19" Type="http://schemas.openxmlformats.org/officeDocument/2006/relationships/tags" Target="../tags/tag376.xml"/><Relationship Id="rId31" Type="http://schemas.openxmlformats.org/officeDocument/2006/relationships/image" Target="../media/image97.jpeg"/><Relationship Id="rId4" Type="http://schemas.openxmlformats.org/officeDocument/2006/relationships/tags" Target="../tags/tag361.xml"/><Relationship Id="rId9" Type="http://schemas.openxmlformats.org/officeDocument/2006/relationships/tags" Target="../tags/tag366.xml"/><Relationship Id="rId14" Type="http://schemas.openxmlformats.org/officeDocument/2006/relationships/tags" Target="../tags/tag371.xml"/><Relationship Id="rId22" Type="http://schemas.openxmlformats.org/officeDocument/2006/relationships/tags" Target="../tags/tag379.xml"/><Relationship Id="rId27" Type="http://schemas.openxmlformats.org/officeDocument/2006/relationships/image" Target="../media/image94.jpeg"/><Relationship Id="rId30" Type="http://schemas.openxmlformats.org/officeDocument/2006/relationships/image" Target="../media/image96.jpeg"/><Relationship Id="rId35" Type="http://schemas.openxmlformats.org/officeDocument/2006/relationships/image" Target="../media/image101.png"/><Relationship Id="rId8" Type="http://schemas.openxmlformats.org/officeDocument/2006/relationships/tags" Target="../tags/tag365.xml"/><Relationship Id="rId3" Type="http://schemas.openxmlformats.org/officeDocument/2006/relationships/tags" Target="../tags/tag360.xml"/></Relationships>
</file>

<file path=ppt/slides/_rels/slide15.xml.rels><?xml version="1.0" encoding="UTF-8" standalone="yes"?>
<Relationships xmlns="http://schemas.openxmlformats.org/package/2006/relationships"><Relationship Id="rId13" Type="http://schemas.openxmlformats.org/officeDocument/2006/relationships/tags" Target="../tags/tag395.xml"/><Relationship Id="rId18" Type="http://schemas.openxmlformats.org/officeDocument/2006/relationships/tags" Target="../tags/tag400.xml"/><Relationship Id="rId26" Type="http://schemas.openxmlformats.org/officeDocument/2006/relationships/slideLayout" Target="../slideLayouts/slideLayout18.xml"/><Relationship Id="rId21" Type="http://schemas.openxmlformats.org/officeDocument/2006/relationships/tags" Target="../tags/tag403.xml"/><Relationship Id="rId34" Type="http://schemas.openxmlformats.org/officeDocument/2006/relationships/image" Target="../media/image110.png"/><Relationship Id="rId7" Type="http://schemas.openxmlformats.org/officeDocument/2006/relationships/tags" Target="../tags/tag389.xml"/><Relationship Id="rId12" Type="http://schemas.openxmlformats.org/officeDocument/2006/relationships/tags" Target="../tags/tag394.xml"/><Relationship Id="rId17" Type="http://schemas.openxmlformats.org/officeDocument/2006/relationships/tags" Target="../tags/tag399.xml"/><Relationship Id="rId25" Type="http://schemas.openxmlformats.org/officeDocument/2006/relationships/tags" Target="../tags/tag407.xml"/><Relationship Id="rId33" Type="http://schemas.openxmlformats.org/officeDocument/2006/relationships/image" Target="../media/image109.png"/><Relationship Id="rId38" Type="http://schemas.openxmlformats.org/officeDocument/2006/relationships/image" Target="../media/image43.png"/><Relationship Id="rId2" Type="http://schemas.openxmlformats.org/officeDocument/2006/relationships/tags" Target="../tags/tag384.xml"/><Relationship Id="rId16" Type="http://schemas.openxmlformats.org/officeDocument/2006/relationships/tags" Target="../tags/tag398.xml"/><Relationship Id="rId20" Type="http://schemas.openxmlformats.org/officeDocument/2006/relationships/tags" Target="../tags/tag402.xml"/><Relationship Id="rId29" Type="http://schemas.openxmlformats.org/officeDocument/2006/relationships/image" Target="../media/image105.jpeg"/><Relationship Id="rId1" Type="http://schemas.openxmlformats.org/officeDocument/2006/relationships/tags" Target="../tags/tag383.xml"/><Relationship Id="rId6" Type="http://schemas.openxmlformats.org/officeDocument/2006/relationships/tags" Target="../tags/tag388.xml"/><Relationship Id="rId11" Type="http://schemas.openxmlformats.org/officeDocument/2006/relationships/tags" Target="../tags/tag393.xml"/><Relationship Id="rId24" Type="http://schemas.openxmlformats.org/officeDocument/2006/relationships/tags" Target="../tags/tag406.xml"/><Relationship Id="rId32" Type="http://schemas.openxmlformats.org/officeDocument/2006/relationships/image" Target="../media/image108.png"/><Relationship Id="rId37" Type="http://schemas.openxmlformats.org/officeDocument/2006/relationships/image" Target="../media/image113.jpeg"/><Relationship Id="rId5" Type="http://schemas.openxmlformats.org/officeDocument/2006/relationships/tags" Target="../tags/tag387.xml"/><Relationship Id="rId15" Type="http://schemas.openxmlformats.org/officeDocument/2006/relationships/tags" Target="../tags/tag397.xml"/><Relationship Id="rId23" Type="http://schemas.openxmlformats.org/officeDocument/2006/relationships/tags" Target="../tags/tag405.xml"/><Relationship Id="rId28" Type="http://schemas.openxmlformats.org/officeDocument/2006/relationships/image" Target="../media/image104.jpeg"/><Relationship Id="rId36" Type="http://schemas.openxmlformats.org/officeDocument/2006/relationships/image" Target="../media/image112.png"/><Relationship Id="rId10" Type="http://schemas.openxmlformats.org/officeDocument/2006/relationships/tags" Target="../tags/tag392.xml"/><Relationship Id="rId19" Type="http://schemas.openxmlformats.org/officeDocument/2006/relationships/tags" Target="../tags/tag401.xml"/><Relationship Id="rId31" Type="http://schemas.openxmlformats.org/officeDocument/2006/relationships/image" Target="../media/image107.png"/><Relationship Id="rId4" Type="http://schemas.openxmlformats.org/officeDocument/2006/relationships/tags" Target="../tags/tag386.xml"/><Relationship Id="rId9" Type="http://schemas.openxmlformats.org/officeDocument/2006/relationships/tags" Target="../tags/tag391.xml"/><Relationship Id="rId14" Type="http://schemas.openxmlformats.org/officeDocument/2006/relationships/tags" Target="../tags/tag396.xml"/><Relationship Id="rId22" Type="http://schemas.openxmlformats.org/officeDocument/2006/relationships/tags" Target="../tags/tag404.xml"/><Relationship Id="rId27" Type="http://schemas.openxmlformats.org/officeDocument/2006/relationships/image" Target="../media/image32.png"/><Relationship Id="rId30" Type="http://schemas.openxmlformats.org/officeDocument/2006/relationships/image" Target="../media/image106.png"/><Relationship Id="rId35" Type="http://schemas.openxmlformats.org/officeDocument/2006/relationships/image" Target="../media/image111.jpeg"/><Relationship Id="rId8" Type="http://schemas.openxmlformats.org/officeDocument/2006/relationships/tags" Target="../tags/tag390.xml"/><Relationship Id="rId3" Type="http://schemas.openxmlformats.org/officeDocument/2006/relationships/tags" Target="../tags/tag385.xml"/></Relationships>
</file>

<file path=ppt/slides/_rels/slide16.xml.rels><?xml version="1.0" encoding="UTF-8" standalone="yes"?>
<Relationships xmlns="http://schemas.openxmlformats.org/package/2006/relationships"><Relationship Id="rId13" Type="http://schemas.openxmlformats.org/officeDocument/2006/relationships/tags" Target="../tags/tag420.xml"/><Relationship Id="rId18" Type="http://schemas.openxmlformats.org/officeDocument/2006/relationships/tags" Target="../tags/tag425.xml"/><Relationship Id="rId26" Type="http://schemas.openxmlformats.org/officeDocument/2006/relationships/image" Target="../media/image114.png"/><Relationship Id="rId3" Type="http://schemas.openxmlformats.org/officeDocument/2006/relationships/tags" Target="../tags/tag410.xml"/><Relationship Id="rId21" Type="http://schemas.openxmlformats.org/officeDocument/2006/relationships/tags" Target="../tags/tag428.xml"/><Relationship Id="rId34" Type="http://schemas.openxmlformats.org/officeDocument/2006/relationships/image" Target="../media/image122.jpeg"/><Relationship Id="rId7" Type="http://schemas.openxmlformats.org/officeDocument/2006/relationships/tags" Target="../tags/tag414.xml"/><Relationship Id="rId12" Type="http://schemas.openxmlformats.org/officeDocument/2006/relationships/tags" Target="../tags/tag419.xml"/><Relationship Id="rId17" Type="http://schemas.openxmlformats.org/officeDocument/2006/relationships/tags" Target="../tags/tag424.xml"/><Relationship Id="rId25" Type="http://schemas.openxmlformats.org/officeDocument/2006/relationships/image" Target="../media/image32.png"/><Relationship Id="rId33" Type="http://schemas.openxmlformats.org/officeDocument/2006/relationships/image" Target="../media/image121.jpeg"/><Relationship Id="rId2" Type="http://schemas.openxmlformats.org/officeDocument/2006/relationships/tags" Target="../tags/tag409.xml"/><Relationship Id="rId16" Type="http://schemas.openxmlformats.org/officeDocument/2006/relationships/tags" Target="../tags/tag423.xml"/><Relationship Id="rId20" Type="http://schemas.openxmlformats.org/officeDocument/2006/relationships/tags" Target="../tags/tag427.xml"/><Relationship Id="rId29" Type="http://schemas.openxmlformats.org/officeDocument/2006/relationships/image" Target="../media/image117.png"/><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tags" Target="../tags/tag418.xml"/><Relationship Id="rId24" Type="http://schemas.openxmlformats.org/officeDocument/2006/relationships/slideLayout" Target="../slideLayouts/slideLayout18.xml"/><Relationship Id="rId32" Type="http://schemas.openxmlformats.org/officeDocument/2006/relationships/image" Target="../media/image120.jpeg"/><Relationship Id="rId5" Type="http://schemas.openxmlformats.org/officeDocument/2006/relationships/tags" Target="../tags/tag412.xml"/><Relationship Id="rId15" Type="http://schemas.openxmlformats.org/officeDocument/2006/relationships/tags" Target="../tags/tag422.xml"/><Relationship Id="rId23" Type="http://schemas.openxmlformats.org/officeDocument/2006/relationships/tags" Target="../tags/tag430.xml"/><Relationship Id="rId28" Type="http://schemas.openxmlformats.org/officeDocument/2006/relationships/image" Target="../media/image116.png"/><Relationship Id="rId10" Type="http://schemas.openxmlformats.org/officeDocument/2006/relationships/tags" Target="../tags/tag417.xml"/><Relationship Id="rId19" Type="http://schemas.openxmlformats.org/officeDocument/2006/relationships/tags" Target="../tags/tag426.xml"/><Relationship Id="rId31" Type="http://schemas.openxmlformats.org/officeDocument/2006/relationships/image" Target="../media/image119.png"/><Relationship Id="rId4" Type="http://schemas.openxmlformats.org/officeDocument/2006/relationships/tags" Target="../tags/tag411.xml"/><Relationship Id="rId9" Type="http://schemas.openxmlformats.org/officeDocument/2006/relationships/tags" Target="../tags/tag416.xml"/><Relationship Id="rId14" Type="http://schemas.openxmlformats.org/officeDocument/2006/relationships/tags" Target="../tags/tag421.xml"/><Relationship Id="rId22" Type="http://schemas.openxmlformats.org/officeDocument/2006/relationships/tags" Target="../tags/tag429.xml"/><Relationship Id="rId27" Type="http://schemas.openxmlformats.org/officeDocument/2006/relationships/image" Target="../media/image115.png"/><Relationship Id="rId30" Type="http://schemas.openxmlformats.org/officeDocument/2006/relationships/image" Target="../media/image118.png"/><Relationship Id="rId35" Type="http://schemas.openxmlformats.org/officeDocument/2006/relationships/image" Target="../media/image43.png"/><Relationship Id="rId8" Type="http://schemas.openxmlformats.org/officeDocument/2006/relationships/tags" Target="../tags/tag415.xml"/></Relationships>
</file>

<file path=ppt/slides/_rels/slide17.xml.rels><?xml version="1.0" encoding="UTF-8" standalone="yes"?>
<Relationships xmlns="http://schemas.openxmlformats.org/package/2006/relationships"><Relationship Id="rId13" Type="http://schemas.openxmlformats.org/officeDocument/2006/relationships/tags" Target="../tags/tag443.xml"/><Relationship Id="rId18" Type="http://schemas.openxmlformats.org/officeDocument/2006/relationships/tags" Target="../tags/tag448.xml"/><Relationship Id="rId26" Type="http://schemas.openxmlformats.org/officeDocument/2006/relationships/tags" Target="../tags/tag456.xml"/><Relationship Id="rId39" Type="http://schemas.openxmlformats.org/officeDocument/2006/relationships/image" Target="../media/image43.png"/><Relationship Id="rId21" Type="http://schemas.openxmlformats.org/officeDocument/2006/relationships/tags" Target="../tags/tag451.xml"/><Relationship Id="rId34" Type="http://schemas.openxmlformats.org/officeDocument/2006/relationships/image" Target="../media/image128.png"/><Relationship Id="rId7" Type="http://schemas.openxmlformats.org/officeDocument/2006/relationships/tags" Target="../tags/tag437.xml"/><Relationship Id="rId12" Type="http://schemas.openxmlformats.org/officeDocument/2006/relationships/tags" Target="../tags/tag442.xml"/><Relationship Id="rId17" Type="http://schemas.openxmlformats.org/officeDocument/2006/relationships/tags" Target="../tags/tag447.xml"/><Relationship Id="rId25" Type="http://schemas.openxmlformats.org/officeDocument/2006/relationships/tags" Target="../tags/tag455.xml"/><Relationship Id="rId33" Type="http://schemas.openxmlformats.org/officeDocument/2006/relationships/image" Target="../media/image127.png"/><Relationship Id="rId38" Type="http://schemas.openxmlformats.org/officeDocument/2006/relationships/image" Target="../media/image132.png"/><Relationship Id="rId2" Type="http://schemas.openxmlformats.org/officeDocument/2006/relationships/tags" Target="../tags/tag432.xml"/><Relationship Id="rId16" Type="http://schemas.openxmlformats.org/officeDocument/2006/relationships/tags" Target="../tags/tag446.xml"/><Relationship Id="rId20" Type="http://schemas.openxmlformats.org/officeDocument/2006/relationships/tags" Target="../tags/tag450.xml"/><Relationship Id="rId29" Type="http://schemas.openxmlformats.org/officeDocument/2006/relationships/image" Target="../media/image123.png"/><Relationship Id="rId1" Type="http://schemas.openxmlformats.org/officeDocument/2006/relationships/tags" Target="../tags/tag431.xml"/><Relationship Id="rId6" Type="http://schemas.openxmlformats.org/officeDocument/2006/relationships/tags" Target="../tags/tag436.xml"/><Relationship Id="rId11" Type="http://schemas.openxmlformats.org/officeDocument/2006/relationships/tags" Target="../tags/tag441.xml"/><Relationship Id="rId24" Type="http://schemas.openxmlformats.org/officeDocument/2006/relationships/tags" Target="../tags/tag454.xml"/><Relationship Id="rId32" Type="http://schemas.openxmlformats.org/officeDocument/2006/relationships/image" Target="../media/image126.png"/><Relationship Id="rId37" Type="http://schemas.openxmlformats.org/officeDocument/2006/relationships/image" Target="../media/image131.png"/><Relationship Id="rId5" Type="http://schemas.openxmlformats.org/officeDocument/2006/relationships/tags" Target="../tags/tag435.xml"/><Relationship Id="rId15" Type="http://schemas.openxmlformats.org/officeDocument/2006/relationships/tags" Target="../tags/tag445.xml"/><Relationship Id="rId23" Type="http://schemas.openxmlformats.org/officeDocument/2006/relationships/tags" Target="../tags/tag453.xml"/><Relationship Id="rId28" Type="http://schemas.openxmlformats.org/officeDocument/2006/relationships/image" Target="../media/image32.png"/><Relationship Id="rId36" Type="http://schemas.openxmlformats.org/officeDocument/2006/relationships/image" Target="../media/image130.png"/><Relationship Id="rId10" Type="http://schemas.openxmlformats.org/officeDocument/2006/relationships/tags" Target="../tags/tag440.xml"/><Relationship Id="rId19" Type="http://schemas.openxmlformats.org/officeDocument/2006/relationships/tags" Target="../tags/tag449.xml"/><Relationship Id="rId31" Type="http://schemas.openxmlformats.org/officeDocument/2006/relationships/image" Target="../media/image125.png"/><Relationship Id="rId4" Type="http://schemas.openxmlformats.org/officeDocument/2006/relationships/tags" Target="../tags/tag434.xml"/><Relationship Id="rId9" Type="http://schemas.openxmlformats.org/officeDocument/2006/relationships/tags" Target="../tags/tag439.xml"/><Relationship Id="rId14" Type="http://schemas.openxmlformats.org/officeDocument/2006/relationships/tags" Target="../tags/tag444.xml"/><Relationship Id="rId22" Type="http://schemas.openxmlformats.org/officeDocument/2006/relationships/tags" Target="../tags/tag452.xml"/><Relationship Id="rId27" Type="http://schemas.openxmlformats.org/officeDocument/2006/relationships/slideLayout" Target="../slideLayouts/slideLayout18.xml"/><Relationship Id="rId30" Type="http://schemas.openxmlformats.org/officeDocument/2006/relationships/image" Target="../media/image124.png"/><Relationship Id="rId35" Type="http://schemas.openxmlformats.org/officeDocument/2006/relationships/image" Target="../media/image129.png"/><Relationship Id="rId8" Type="http://schemas.openxmlformats.org/officeDocument/2006/relationships/tags" Target="../tags/tag438.xml"/><Relationship Id="rId3" Type="http://schemas.openxmlformats.org/officeDocument/2006/relationships/tags" Target="../tags/tag433.xml"/></Relationships>
</file>

<file path=ppt/slides/_rels/slide18.xml.rels><?xml version="1.0" encoding="UTF-8" standalone="yes"?>
<Relationships xmlns="http://schemas.openxmlformats.org/package/2006/relationships"><Relationship Id="rId13" Type="http://schemas.openxmlformats.org/officeDocument/2006/relationships/tags" Target="../tags/tag469.xml"/><Relationship Id="rId18" Type="http://schemas.openxmlformats.org/officeDocument/2006/relationships/tags" Target="../tags/tag474.xml"/><Relationship Id="rId26" Type="http://schemas.openxmlformats.org/officeDocument/2006/relationships/tags" Target="../tags/tag482.xml"/><Relationship Id="rId39" Type="http://schemas.openxmlformats.org/officeDocument/2006/relationships/image" Target="../media/image43.png"/><Relationship Id="rId21" Type="http://schemas.openxmlformats.org/officeDocument/2006/relationships/tags" Target="../tags/tag477.xml"/><Relationship Id="rId34" Type="http://schemas.openxmlformats.org/officeDocument/2006/relationships/image" Target="../media/image138.png"/><Relationship Id="rId7" Type="http://schemas.openxmlformats.org/officeDocument/2006/relationships/tags" Target="../tags/tag463.xml"/><Relationship Id="rId12" Type="http://schemas.openxmlformats.org/officeDocument/2006/relationships/tags" Target="../tags/tag468.xml"/><Relationship Id="rId17" Type="http://schemas.openxmlformats.org/officeDocument/2006/relationships/tags" Target="../tags/tag473.xml"/><Relationship Id="rId25" Type="http://schemas.openxmlformats.org/officeDocument/2006/relationships/tags" Target="../tags/tag481.xml"/><Relationship Id="rId33" Type="http://schemas.openxmlformats.org/officeDocument/2006/relationships/image" Target="../media/image137.png"/><Relationship Id="rId38" Type="http://schemas.openxmlformats.org/officeDocument/2006/relationships/image" Target="../media/image142.png"/><Relationship Id="rId2" Type="http://schemas.openxmlformats.org/officeDocument/2006/relationships/tags" Target="../tags/tag458.xml"/><Relationship Id="rId16" Type="http://schemas.openxmlformats.org/officeDocument/2006/relationships/tags" Target="../tags/tag472.xml"/><Relationship Id="rId20" Type="http://schemas.openxmlformats.org/officeDocument/2006/relationships/tags" Target="../tags/tag476.xml"/><Relationship Id="rId29" Type="http://schemas.openxmlformats.org/officeDocument/2006/relationships/image" Target="../media/image133.png"/><Relationship Id="rId1" Type="http://schemas.openxmlformats.org/officeDocument/2006/relationships/tags" Target="../tags/tag457.xml"/><Relationship Id="rId6" Type="http://schemas.openxmlformats.org/officeDocument/2006/relationships/tags" Target="../tags/tag462.xml"/><Relationship Id="rId11" Type="http://schemas.openxmlformats.org/officeDocument/2006/relationships/tags" Target="../tags/tag467.xml"/><Relationship Id="rId24" Type="http://schemas.openxmlformats.org/officeDocument/2006/relationships/tags" Target="../tags/tag480.xml"/><Relationship Id="rId32" Type="http://schemas.openxmlformats.org/officeDocument/2006/relationships/image" Target="../media/image136.png"/><Relationship Id="rId37" Type="http://schemas.openxmlformats.org/officeDocument/2006/relationships/image" Target="../media/image141.png"/><Relationship Id="rId5" Type="http://schemas.openxmlformats.org/officeDocument/2006/relationships/tags" Target="../tags/tag461.xml"/><Relationship Id="rId15" Type="http://schemas.openxmlformats.org/officeDocument/2006/relationships/tags" Target="../tags/tag471.xml"/><Relationship Id="rId23" Type="http://schemas.openxmlformats.org/officeDocument/2006/relationships/tags" Target="../tags/tag479.xml"/><Relationship Id="rId28" Type="http://schemas.openxmlformats.org/officeDocument/2006/relationships/image" Target="../media/image32.png"/><Relationship Id="rId36" Type="http://schemas.openxmlformats.org/officeDocument/2006/relationships/image" Target="../media/image140.png"/><Relationship Id="rId10" Type="http://schemas.openxmlformats.org/officeDocument/2006/relationships/tags" Target="../tags/tag466.xml"/><Relationship Id="rId19" Type="http://schemas.openxmlformats.org/officeDocument/2006/relationships/tags" Target="../tags/tag475.xml"/><Relationship Id="rId31" Type="http://schemas.openxmlformats.org/officeDocument/2006/relationships/image" Target="../media/image135.png"/><Relationship Id="rId4" Type="http://schemas.openxmlformats.org/officeDocument/2006/relationships/tags" Target="../tags/tag460.xml"/><Relationship Id="rId9" Type="http://schemas.openxmlformats.org/officeDocument/2006/relationships/tags" Target="../tags/tag465.xml"/><Relationship Id="rId14" Type="http://schemas.openxmlformats.org/officeDocument/2006/relationships/tags" Target="../tags/tag470.xml"/><Relationship Id="rId22" Type="http://schemas.openxmlformats.org/officeDocument/2006/relationships/tags" Target="../tags/tag478.xml"/><Relationship Id="rId27" Type="http://schemas.openxmlformats.org/officeDocument/2006/relationships/slideLayout" Target="../slideLayouts/slideLayout18.xml"/><Relationship Id="rId30" Type="http://schemas.openxmlformats.org/officeDocument/2006/relationships/image" Target="../media/image134.png"/><Relationship Id="rId35" Type="http://schemas.openxmlformats.org/officeDocument/2006/relationships/image" Target="../media/image139.png"/><Relationship Id="rId8" Type="http://schemas.openxmlformats.org/officeDocument/2006/relationships/tags" Target="../tags/tag464.xml"/><Relationship Id="rId3" Type="http://schemas.openxmlformats.org/officeDocument/2006/relationships/tags" Target="../tags/tag459.xml"/></Relationships>
</file>

<file path=ppt/slides/_rels/slide19.xml.rels><?xml version="1.0" encoding="UTF-8" standalone="yes"?>
<Relationships xmlns="http://schemas.openxmlformats.org/package/2006/relationships"><Relationship Id="rId8" Type="http://schemas.openxmlformats.org/officeDocument/2006/relationships/tags" Target="../tags/tag490.xml"/><Relationship Id="rId13" Type="http://schemas.openxmlformats.org/officeDocument/2006/relationships/image" Target="../media/image143.png"/><Relationship Id="rId3" Type="http://schemas.openxmlformats.org/officeDocument/2006/relationships/tags" Target="../tags/tag485.xml"/><Relationship Id="rId7" Type="http://schemas.openxmlformats.org/officeDocument/2006/relationships/tags" Target="../tags/tag489.xml"/><Relationship Id="rId12" Type="http://schemas.openxmlformats.org/officeDocument/2006/relationships/image" Target="../media/image32.png"/><Relationship Id="rId2" Type="http://schemas.openxmlformats.org/officeDocument/2006/relationships/tags" Target="../tags/tag484.xml"/><Relationship Id="rId1" Type="http://schemas.openxmlformats.org/officeDocument/2006/relationships/tags" Target="../tags/tag483.xml"/><Relationship Id="rId6" Type="http://schemas.openxmlformats.org/officeDocument/2006/relationships/tags" Target="../tags/tag488.xml"/><Relationship Id="rId11" Type="http://schemas.openxmlformats.org/officeDocument/2006/relationships/slideLayout" Target="../slideLayouts/slideLayout18.xml"/><Relationship Id="rId5" Type="http://schemas.openxmlformats.org/officeDocument/2006/relationships/tags" Target="../tags/tag487.xml"/><Relationship Id="rId15" Type="http://schemas.openxmlformats.org/officeDocument/2006/relationships/image" Target="../media/image43.png"/><Relationship Id="rId10" Type="http://schemas.openxmlformats.org/officeDocument/2006/relationships/tags" Target="../tags/tag492.xml"/><Relationship Id="rId4" Type="http://schemas.openxmlformats.org/officeDocument/2006/relationships/tags" Target="../tags/tag486.xml"/><Relationship Id="rId9" Type="http://schemas.openxmlformats.org/officeDocument/2006/relationships/tags" Target="../tags/tag491.xml"/><Relationship Id="rId14" Type="http://schemas.openxmlformats.org/officeDocument/2006/relationships/image" Target="../media/image144.png"/></Relationships>
</file>

<file path=ppt/slides/_rels/slide20.xml.rels><?xml version="1.0" encoding="UTF-8" standalone="yes"?>
<Relationships xmlns="http://schemas.openxmlformats.org/package/2006/relationships"><Relationship Id="rId8" Type="http://schemas.openxmlformats.org/officeDocument/2006/relationships/tags" Target="../tags/tag500.xml"/><Relationship Id="rId3" Type="http://schemas.openxmlformats.org/officeDocument/2006/relationships/tags" Target="../tags/tag495.xml"/><Relationship Id="rId7" Type="http://schemas.openxmlformats.org/officeDocument/2006/relationships/tags" Target="../tags/tag499.xml"/><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tags" Target="../tags/tag498.xml"/><Relationship Id="rId11" Type="http://schemas.openxmlformats.org/officeDocument/2006/relationships/image" Target="../media/image43.png"/><Relationship Id="rId5" Type="http://schemas.openxmlformats.org/officeDocument/2006/relationships/tags" Target="../tags/tag497.xml"/><Relationship Id="rId10" Type="http://schemas.openxmlformats.org/officeDocument/2006/relationships/image" Target="../media/image32.png"/><Relationship Id="rId4" Type="http://schemas.openxmlformats.org/officeDocument/2006/relationships/tags" Target="../tags/tag496.xml"/><Relationship Id="rId9"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custDataLst>
              <p:tags r:id="rId1"/>
            </p:custDataLst>
          </p:nvPr>
        </p:nvSpPr>
        <p:spPr>
          <a:xfrm>
            <a:off x="-7620" y="8255"/>
            <a:ext cx="12188825" cy="294640"/>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矩形 19"/>
          <p:cNvSpPr/>
          <p:nvPr>
            <p:custDataLst>
              <p:tags r:id="rId2"/>
            </p:custDataLst>
          </p:nvPr>
        </p:nvSpPr>
        <p:spPr>
          <a:xfrm>
            <a:off x="3810" y="302895"/>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片 2" descr="微信图片_20240108120750"/>
          <p:cNvPicPr>
            <a:picLocks noChangeAspect="1"/>
          </p:cNvPicPr>
          <p:nvPr/>
        </p:nvPicPr>
        <p:blipFill>
          <a:blip r:embed="rId8">
            <a:alphaModFix amt="80000"/>
          </a:blip>
          <a:stretch>
            <a:fillRect/>
          </a:stretch>
        </p:blipFill>
        <p:spPr>
          <a:xfrm>
            <a:off x="3810" y="479425"/>
            <a:ext cx="12188825" cy="5885815"/>
          </a:xfrm>
          <a:prstGeom prst="rect">
            <a:avLst/>
          </a:prstGeom>
          <a:effectLst>
            <a:outerShdw blurRad="50800" dist="50800" dir="5400000" algn="ctr" rotWithShape="0">
              <a:srgbClr val="000000">
                <a:alpha val="63000"/>
              </a:srgbClr>
            </a:outerShdw>
          </a:effectLst>
        </p:spPr>
      </p:pic>
      <p:pic>
        <p:nvPicPr>
          <p:cNvPr id="15" name="图片 14" descr="微信图片_20230906114949-removebg-preview (1)"/>
          <p:cNvPicPr>
            <a:picLocks noChangeAspect="1"/>
          </p:cNvPicPr>
          <p:nvPr>
            <p:custDataLst>
              <p:tags r:id="rId3"/>
            </p:custDataLst>
          </p:nvPr>
        </p:nvPicPr>
        <p:blipFill>
          <a:blip r:embed="rId9"/>
          <a:stretch>
            <a:fillRect/>
          </a:stretch>
        </p:blipFill>
        <p:spPr>
          <a:xfrm>
            <a:off x="372745" y="920115"/>
            <a:ext cx="1262380" cy="1188720"/>
          </a:xfrm>
          <a:prstGeom prst="rect">
            <a:avLst/>
          </a:prstGeom>
        </p:spPr>
      </p:pic>
      <p:sp>
        <p:nvSpPr>
          <p:cNvPr id="17" name="矩形 16"/>
          <p:cNvSpPr/>
          <p:nvPr>
            <p:custDataLst>
              <p:tags r:id="rId4"/>
            </p:custDataLst>
          </p:nvPr>
        </p:nvSpPr>
        <p:spPr>
          <a:xfrm>
            <a:off x="-8255" y="6523355"/>
            <a:ext cx="12188825" cy="344170"/>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5" name="矩形 24"/>
          <p:cNvSpPr/>
          <p:nvPr>
            <p:custDataLst>
              <p:tags r:id="rId5"/>
            </p:custDataLst>
          </p:nvPr>
        </p:nvSpPr>
        <p:spPr>
          <a:xfrm>
            <a:off x="3810" y="6365240"/>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文本框 17"/>
          <p:cNvSpPr txBox="1"/>
          <p:nvPr>
            <p:custDataLst>
              <p:tags r:id="rId6"/>
            </p:custDataLst>
          </p:nvPr>
        </p:nvSpPr>
        <p:spPr>
          <a:xfrm>
            <a:off x="466725" y="6515735"/>
            <a:ext cx="2493645" cy="334645"/>
          </a:xfrm>
          <a:prstGeom prst="rect">
            <a:avLst/>
          </a:prstGeom>
          <a:noFill/>
        </p:spPr>
        <p:txBody>
          <a:bodyPr wrap="square" rtlCol="0">
            <a:noAutofit/>
          </a:bodyPr>
          <a:lstStyle/>
          <a:p>
            <a:r>
              <a:rPr lang="zh-CN" altLang="en-US" b="1">
                <a:solidFill>
                  <a:srgbClr val="164789"/>
                </a:solidFill>
              </a:rPr>
              <a:t>https://pj-cable.com</a:t>
            </a:r>
          </a:p>
        </p:txBody>
      </p:sp>
      <p:grpSp>
        <p:nvGrpSpPr>
          <p:cNvPr id="13" name="组合 12" descr="7b0a2020202022776f7264617274223a2022220a7d0a"/>
          <p:cNvGrpSpPr/>
          <p:nvPr/>
        </p:nvGrpSpPr>
        <p:grpSpPr>
          <a:xfrm>
            <a:off x="200185" y="764356"/>
            <a:ext cx="9900285" cy="1230630"/>
            <a:chOff x="4833637" y="3942880"/>
            <a:chExt cx="9900285" cy="1230630"/>
          </a:xfrm>
        </p:grpSpPr>
        <p:sp>
          <p:nvSpPr>
            <p:cNvPr id="9" name="矩形 259"/>
            <p:cNvSpPr>
              <a:spLocks noChangeArrowheads="1"/>
            </p:cNvSpPr>
            <p:nvPr/>
          </p:nvSpPr>
          <p:spPr bwMode="auto">
            <a:xfrm>
              <a:off x="4833637" y="3942880"/>
              <a:ext cx="2252890"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scene3d>
                <a:camera prst="obliqueBottomRight"/>
                <a:lightRig rig="flat" dir="t"/>
              </a:scene3d>
              <a:sp3d prstMaterial="matte">
                <a:extrusionClr>
                  <a:srgbClr val="FEE238"/>
                </a:extrusionClr>
                <a:contourClr>
                  <a:srgbClr val="FF5C49"/>
                </a:contourClr>
              </a:sp3d>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endParaRPr lang="zh-CN" altLang="en-US" sz="8000" cap="all" dirty="0">
                <a:solidFill>
                  <a:srgbClr val="37449B"/>
                </a:solidFill>
                <a:effectLst>
                  <a:innerShdw blurRad="50800" dist="50800" dir="13500000">
                    <a:srgbClr val="050505">
                      <a:alpha val="50000"/>
                    </a:srgbClr>
                  </a:innerShdw>
                </a:effectLst>
                <a:latin typeface="汉仪黑方简" charset="0"/>
                <a:ea typeface="汉仪汉黑W" panose="00020600040101010101" charset="-122"/>
                <a:cs typeface="汉仪黑方简" charset="0"/>
              </a:endParaRPr>
            </a:p>
          </p:txBody>
        </p:sp>
        <p:cxnSp>
          <p:nvCxnSpPr>
            <p:cNvPr id="10" name="直接连接符 9"/>
            <p:cNvCxnSpPr/>
            <p:nvPr/>
          </p:nvCxnSpPr>
          <p:spPr>
            <a:xfrm>
              <a:off x="6458087" y="4130213"/>
              <a:ext cx="0" cy="104304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1" name="矩形 259"/>
            <p:cNvSpPr>
              <a:spLocks noChangeArrowheads="1"/>
            </p:cNvSpPr>
            <p:nvPr/>
          </p:nvSpPr>
          <p:spPr bwMode="auto">
            <a:xfrm>
              <a:off x="6700664" y="4776913"/>
              <a:ext cx="5393666" cy="2330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520">
                  <a:solidFill>
                    <a:srgbClr val="164789"/>
                  </a:solidFill>
                  <a:latin typeface="+mn-lt"/>
                  <a:ea typeface="+mn-ea"/>
                  <a:cs typeface="+mn-lt"/>
                </a:rPr>
                <a:t>PENGJI PRODUCT CATALOG</a:t>
              </a:r>
            </a:p>
          </p:txBody>
        </p:sp>
        <p:sp>
          <p:nvSpPr>
            <p:cNvPr id="12" name="矩形 259"/>
            <p:cNvSpPr>
              <a:spLocks noChangeArrowheads="1"/>
            </p:cNvSpPr>
            <p:nvPr/>
          </p:nvSpPr>
          <p:spPr bwMode="auto">
            <a:xfrm>
              <a:off x="6647197" y="4098455"/>
              <a:ext cx="808672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b="1">
                  <a:solidFill>
                    <a:srgbClr val="164789"/>
                  </a:solidFill>
                  <a:latin typeface="+mn-lt"/>
                  <a:ea typeface="+mn-ea"/>
                  <a:cs typeface="+mn-lt"/>
                </a:rPr>
                <a:t>Dongguan Pengji Electronics Co.,Ltd </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custDataLst>
              <p:tags r:id="rId2"/>
            </p:custDataLst>
          </p:nvPr>
        </p:nvSpPr>
        <p:spPr>
          <a:xfrm>
            <a:off x="941705" y="1871980"/>
            <a:ext cx="10515600" cy="3974465"/>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algn="l">
              <a:buClrTx/>
              <a:buSzTx/>
              <a:buNone/>
            </a:pPr>
            <a:r>
              <a:rPr lang="en-US" altLang="zh-CN" sz="2600" dirty="0">
                <a:solidFill>
                  <a:schemeClr val="dk1"/>
                </a:solidFill>
                <a:ea typeface="微软雅黑" panose="020B0503020204020204" charset="-122"/>
                <a:cs typeface="+mn-lt"/>
                <a:sym typeface="+mn-ea"/>
              </a:rPr>
              <a:t>Dongguan </a:t>
            </a:r>
            <a:r>
              <a:rPr lang="en-US" altLang="zh-CN" sz="2600" dirty="0" err="1">
                <a:solidFill>
                  <a:schemeClr val="dk1"/>
                </a:solidFill>
                <a:ea typeface="微软雅黑" panose="020B0503020204020204" charset="-122"/>
                <a:cs typeface="+mn-lt"/>
                <a:sym typeface="+mn-ea"/>
              </a:rPr>
              <a:t>Pengji</a:t>
            </a:r>
            <a:r>
              <a:rPr lang="en-US" altLang="zh-CN" sz="2600" dirty="0">
                <a:solidFill>
                  <a:schemeClr val="dk1"/>
                </a:solidFill>
                <a:ea typeface="微软雅黑" panose="020B0503020204020204" charset="-122"/>
                <a:cs typeface="+mn-lt"/>
                <a:sym typeface="+mn-ea"/>
              </a:rPr>
              <a:t> Electronic Technology Co., Ltd. has been making wire for over 16 years. We provide a one-stop solution for wire manufacturing. We do OEM cables for all kinds of customers. Our main products are USB, audio video, HDMI, USB-C, and Ethernet cables. We have two factories in China. They have all the production equipment you could need, including stranding machines, core extruders, stripping machines, automatic welders, injection molding machines, and more. Our products have many certificates, including CE, RoHS, CCC, HDMI, and more. We welcome customers from around the world to contact us and visit us!</a:t>
            </a:r>
          </a:p>
        </p:txBody>
      </p:sp>
      <p:sp>
        <p:nvSpPr>
          <p:cNvPr id="4" name="标题 3"/>
          <p:cNvSpPr>
            <a:spLocks noGrp="1"/>
          </p:cNvSpPr>
          <p:nvPr>
            <p:ph type="title" idx="4294967295"/>
          </p:nvPr>
        </p:nvSpPr>
        <p:spPr>
          <a:xfrm>
            <a:off x="774700" y="207645"/>
            <a:ext cx="6845935" cy="1325880"/>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sz="4400">
                <a:solidFill>
                  <a:schemeClr val="accent1"/>
                </a:solidFill>
                <a:latin typeface="+mn-lt"/>
                <a:cs typeface="+mn-lt"/>
                <a:sym typeface="+mn-ea"/>
              </a:rPr>
              <a:t>Company Introduction</a:t>
            </a:r>
          </a:p>
        </p:txBody>
      </p:sp>
      <p:pic>
        <p:nvPicPr>
          <p:cNvPr id="7" name="图片 6" descr="微信图片_20230906114949-removebg-preview (1)"/>
          <p:cNvPicPr>
            <a:picLocks noChangeAspect="1"/>
          </p:cNvPicPr>
          <p:nvPr>
            <p:custDataLst>
              <p:tags r:id="rId3"/>
            </p:custDataLst>
          </p:nvPr>
        </p:nvPicPr>
        <p:blipFill>
          <a:blip r:embed="rId6"/>
          <a:stretch>
            <a:fillRect/>
          </a:stretch>
        </p:blipFill>
        <p:spPr>
          <a:xfrm>
            <a:off x="8115300" y="56515"/>
            <a:ext cx="517525" cy="450215"/>
          </a:xfrm>
          <a:prstGeom prst="rect">
            <a:avLst/>
          </a:prstGeom>
        </p:spPr>
      </p:pic>
      <p:sp>
        <p:nvSpPr>
          <p:cNvPr id="8" name="文本框 7"/>
          <p:cNvSpPr txBox="1"/>
          <p:nvPr>
            <p:custDataLst>
              <p:tags r:id="rId4"/>
            </p:custDataLst>
          </p:nvPr>
        </p:nvSpPr>
        <p:spPr>
          <a:xfrm>
            <a:off x="8562340" y="113030"/>
            <a:ext cx="3574415" cy="337185"/>
          </a:xfrm>
          <a:prstGeom prst="rect">
            <a:avLst/>
          </a:prstGeom>
          <a:noFill/>
          <a:ln>
            <a:noFill/>
          </a:ln>
        </p:spPr>
        <p:txBody>
          <a:bodyPr wrap="square" rtlCol="0">
            <a:spAutoFit/>
          </a:bodyPr>
          <a:lstStyle/>
          <a:p>
            <a:r>
              <a:rPr lang="zh-CN" altLang="en-US" sz="1600">
                <a:solidFill>
                  <a:srgbClr val="3C829B"/>
                </a:solidFill>
              </a:rPr>
              <a:t>Dongguan Pengji Electronics Co.,Ltd</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35585" y="125730"/>
            <a:ext cx="7778115" cy="97345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a:solidFill>
                  <a:schemeClr val="accent1"/>
                </a:solidFill>
                <a:latin typeface="+mn-lt"/>
                <a:cs typeface="+mn-lt"/>
                <a:sym typeface="+mn-ea"/>
              </a:rPr>
              <a:t>Company Milestones</a:t>
            </a:r>
          </a:p>
        </p:txBody>
      </p:sp>
      <p:grpSp>
        <p:nvGrpSpPr>
          <p:cNvPr id="13314" name="组合 19"/>
          <p:cNvGrpSpPr/>
          <p:nvPr/>
        </p:nvGrpSpPr>
        <p:grpSpPr>
          <a:xfrm>
            <a:off x="441960" y="929004"/>
            <a:ext cx="10300335" cy="5637530"/>
            <a:chOff x="-907787" y="101859"/>
            <a:chExt cx="11550332" cy="6326767"/>
          </a:xfrm>
        </p:grpSpPr>
        <p:graphicFrame>
          <p:nvGraphicFramePr>
            <p:cNvPr id="5" name="图示 4"/>
            <p:cNvGraphicFramePr/>
            <p:nvPr>
              <p:custDataLst>
                <p:tags r:id="rId5"/>
              </p:custDataLst>
            </p:nvPr>
          </p:nvGraphicFramePr>
          <p:xfrm>
            <a:off x="251520" y="2204864"/>
            <a:ext cx="8712968" cy="316835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13316" name="圆角矩形标注 6"/>
            <p:cNvSpPr/>
            <p:nvPr>
              <p:custDataLst>
                <p:tags r:id="rId6"/>
              </p:custDataLst>
            </p:nvPr>
          </p:nvSpPr>
          <p:spPr>
            <a:xfrm>
              <a:off x="-907787" y="1200029"/>
              <a:ext cx="2446640" cy="2755756"/>
            </a:xfrm>
            <a:prstGeom prst="wedgeRoundRectCallout">
              <a:avLst>
                <a:gd name="adj1" fmla="val 5500"/>
                <a:gd name="adj2" fmla="val 67274"/>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In 2007, Dongguan Pengji Factory was established, mainly engaged in</a:t>
              </a:r>
              <a:r>
                <a:rPr lang="en-US" sz="1200" b="1" dirty="0">
                  <a:solidFill>
                    <a:schemeClr val="accent2"/>
                  </a:solidFill>
                  <a:ea typeface="微软雅黑" panose="020B0503020204020204" charset="-122"/>
                  <a:cs typeface="+mn-lt"/>
                </a:rPr>
                <a:t> </a:t>
              </a:r>
              <a:r>
                <a:rPr sz="1200" b="1" dirty="0">
                  <a:solidFill>
                    <a:schemeClr val="accent2"/>
                  </a:solidFill>
                  <a:ea typeface="微软雅黑" panose="020B0503020204020204" charset="-122"/>
                  <a:cs typeface="+mn-lt"/>
                </a:rPr>
                <a:t>terminal wiring harnesses. </a:t>
              </a:r>
              <a:r>
                <a:rPr lang="en-US" sz="1200" b="1" dirty="0">
                  <a:solidFill>
                    <a:schemeClr val="accent2"/>
                  </a:solidFill>
                  <a:ea typeface="微软雅黑" panose="020B0503020204020204" charset="-122"/>
                  <a:cs typeface="+mn-lt"/>
                </a:rPr>
                <a:t>T</a:t>
              </a:r>
              <a:r>
                <a:rPr sz="1200" b="1" dirty="0">
                  <a:solidFill>
                    <a:schemeClr val="accent2"/>
                  </a:solidFill>
                  <a:ea typeface="微软雅黑" panose="020B0503020204020204" charset="-122"/>
                  <a:cs typeface="+mn-lt"/>
                </a:rPr>
                <a:t>otal 50 employees,  3 million</a:t>
              </a:r>
              <a:r>
                <a:rPr lang="en-US" sz="1200" b="1" dirty="0">
                  <a:solidFill>
                    <a:schemeClr val="accent2"/>
                  </a:solidFill>
                  <a:ea typeface="微软雅黑" panose="020B0503020204020204" charset="-122"/>
                  <a:cs typeface="+mn-lt"/>
                </a:rPr>
                <a:t> </a:t>
              </a:r>
              <a:r>
                <a:rPr sz="1200" b="1" dirty="0">
                  <a:solidFill>
                    <a:schemeClr val="accent2"/>
                  </a:solidFill>
                  <a:ea typeface="微软雅黑" panose="020B0503020204020204" charset="-122"/>
                  <a:cs typeface="+mn-lt"/>
                  <a:sym typeface="+mn-ea"/>
                </a:rPr>
                <a:t>turnover</a:t>
              </a:r>
              <a:r>
                <a:rPr lang="en-US" sz="1200" b="1" dirty="0">
                  <a:solidFill>
                    <a:schemeClr val="accent2"/>
                  </a:solidFill>
                  <a:ea typeface="微软雅黑" panose="020B0503020204020204" charset="-122"/>
                  <a:cs typeface="+mn-lt"/>
                </a:rPr>
                <a:t> a </a:t>
              </a:r>
              <a:r>
                <a:rPr sz="1200" b="1" dirty="0">
                  <a:solidFill>
                    <a:schemeClr val="accent2"/>
                  </a:solidFill>
                  <a:ea typeface="微软雅黑" panose="020B0503020204020204" charset="-122"/>
                  <a:cs typeface="+mn-lt"/>
                </a:rPr>
                <a:t>year, </a:t>
              </a:r>
              <a:r>
                <a:rPr lang="en-US" sz="1200" b="1" dirty="0">
                  <a:solidFill>
                    <a:schemeClr val="accent2"/>
                  </a:solidFill>
                  <a:ea typeface="微软雅黑" panose="020B0503020204020204" charset="-122"/>
                  <a:cs typeface="+mn-lt"/>
                </a:rPr>
                <a:t>with</a:t>
              </a:r>
              <a:r>
                <a:rPr sz="1200" b="1" dirty="0">
                  <a:solidFill>
                    <a:schemeClr val="accent2"/>
                  </a:solidFill>
                  <a:ea typeface="微软雅黑" panose="020B0503020204020204" charset="-122"/>
                  <a:cs typeface="+mn-lt"/>
                </a:rPr>
                <a:t> steady growth of 2</a:t>
              </a:r>
              <a:r>
                <a:rPr lang="en-US" sz="1200" b="1" dirty="0">
                  <a:solidFill>
                    <a:schemeClr val="accent2"/>
                  </a:solidFill>
                  <a:ea typeface="微软雅黑" panose="020B0503020204020204" charset="-122"/>
                  <a:cs typeface="+mn-lt"/>
                </a:rPr>
                <a:t>5</a:t>
              </a:r>
              <a:r>
                <a:rPr sz="1200" b="1" dirty="0">
                  <a:solidFill>
                    <a:schemeClr val="accent2"/>
                  </a:solidFill>
                  <a:ea typeface="微软雅黑" panose="020B0503020204020204" charset="-122"/>
                  <a:cs typeface="+mn-lt"/>
                </a:rPr>
                <a:t>% per year.</a:t>
              </a:r>
            </a:p>
          </p:txBody>
        </p:sp>
        <p:sp>
          <p:nvSpPr>
            <p:cNvPr id="13317" name="圆角矩形标注 7"/>
            <p:cNvSpPr/>
            <p:nvPr>
              <p:custDataLst>
                <p:tags r:id="rId7"/>
              </p:custDataLst>
            </p:nvPr>
          </p:nvSpPr>
          <p:spPr>
            <a:xfrm>
              <a:off x="1730397" y="1341130"/>
              <a:ext cx="1403471" cy="2420106"/>
            </a:xfrm>
            <a:prstGeom prst="wedgeRoundRectCallout">
              <a:avLst>
                <a:gd name="adj1" fmla="val -12709"/>
                <a:gd name="adj2" fmla="val 60119"/>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2009 Transformed into processing/production of CORD ASS'Y and ASS'Y finished products.</a:t>
              </a:r>
            </a:p>
          </p:txBody>
        </p:sp>
        <p:sp>
          <p:nvSpPr>
            <p:cNvPr id="13318" name="圆角矩形标注 8"/>
            <p:cNvSpPr/>
            <p:nvPr>
              <p:custDataLst>
                <p:tags r:id="rId8"/>
              </p:custDataLst>
            </p:nvPr>
          </p:nvSpPr>
          <p:spPr>
            <a:xfrm>
              <a:off x="668003" y="5122367"/>
              <a:ext cx="1410592" cy="1028331"/>
            </a:xfrm>
            <a:prstGeom prst="wedgeRoundRectCallout">
              <a:avLst>
                <a:gd name="adj1" fmla="val 1856"/>
                <a:gd name="adj2" fmla="val -99341"/>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2008 Internal industrial mechanism adjustment</a:t>
              </a:r>
            </a:p>
          </p:txBody>
        </p:sp>
        <p:sp>
          <p:nvSpPr>
            <p:cNvPr id="13319" name="圆角矩形标注 9"/>
            <p:cNvSpPr/>
            <p:nvPr>
              <p:custDataLst>
                <p:tags r:id="rId9"/>
              </p:custDataLst>
            </p:nvPr>
          </p:nvSpPr>
          <p:spPr>
            <a:xfrm>
              <a:off x="2421808" y="4449640"/>
              <a:ext cx="2148998" cy="1978273"/>
            </a:xfrm>
            <a:prstGeom prst="wedgeRoundRectCallout">
              <a:avLst>
                <a:gd name="adj1" fmla="val 1093"/>
                <a:gd name="adj2" fmla="val -62932"/>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In 2010, Japan JVC Shenzhen Division's ASS'Y completed product was recognized.</a:t>
              </a:r>
            </a:p>
            <a:p>
              <a:r>
                <a:rPr sz="1200" b="1" dirty="0">
                  <a:solidFill>
                    <a:schemeClr val="accent2"/>
                  </a:solidFill>
                  <a:ea typeface="微软雅黑" panose="020B0503020204020204" charset="-122"/>
                  <a:cs typeface="+mn-lt"/>
                </a:rPr>
                <a:t>2010 Japan SAMBON Electronics ASS'Y completed product approved</a:t>
              </a:r>
            </a:p>
          </p:txBody>
        </p:sp>
        <p:sp>
          <p:nvSpPr>
            <p:cNvPr id="13320" name="圆角矩形标注 10"/>
            <p:cNvSpPr/>
            <p:nvPr>
              <p:custDataLst>
                <p:tags r:id="rId10"/>
              </p:custDataLst>
            </p:nvPr>
          </p:nvSpPr>
          <p:spPr>
            <a:xfrm>
              <a:off x="3045572" y="102572"/>
              <a:ext cx="2168224" cy="1238558"/>
            </a:xfrm>
            <a:prstGeom prst="wedgeRoundRectCallout">
              <a:avLst>
                <a:gd name="adj1" fmla="val -2512"/>
                <a:gd name="adj2" fmla="val 235673"/>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In 2011, </a:t>
              </a:r>
              <a:r>
                <a:rPr sz="1200" b="1" dirty="0">
                  <a:solidFill>
                    <a:schemeClr val="accent2"/>
                  </a:solidFill>
                  <a:ea typeface="微软雅黑" panose="020B0503020204020204" charset="-122"/>
                  <a:cs typeface="+mn-lt"/>
                  <a:sym typeface="+mn-ea"/>
                </a:rPr>
                <a:t>based on existing customer resources</a:t>
              </a:r>
              <a:r>
                <a:rPr lang="en-US" sz="1200" b="1" dirty="0">
                  <a:solidFill>
                    <a:schemeClr val="accent2"/>
                  </a:solidFill>
                  <a:ea typeface="微软雅黑" panose="020B0503020204020204" charset="-122"/>
                  <a:cs typeface="+mn-lt"/>
                  <a:sym typeface="+mn-ea"/>
                </a:rPr>
                <a:t>,</a:t>
              </a:r>
              <a:r>
                <a:rPr sz="1200" b="1" dirty="0">
                  <a:solidFill>
                    <a:schemeClr val="accent2"/>
                  </a:solidFill>
                  <a:ea typeface="微软雅黑" panose="020B0503020204020204" charset="-122"/>
                  <a:cs typeface="+mn-lt"/>
                </a:rPr>
                <a:t>the industry was gradually optimized and adjusted.</a:t>
              </a:r>
            </a:p>
          </p:txBody>
        </p:sp>
        <p:sp>
          <p:nvSpPr>
            <p:cNvPr id="13321" name="圆角矩形标注 11"/>
            <p:cNvSpPr/>
            <p:nvPr>
              <p:custDataLst>
                <p:tags r:id="rId11"/>
              </p:custDataLst>
            </p:nvPr>
          </p:nvSpPr>
          <p:spPr>
            <a:xfrm>
              <a:off x="4629907" y="3842476"/>
              <a:ext cx="3615131" cy="2586150"/>
            </a:xfrm>
            <a:prstGeom prst="wedgeRoundRectCallout">
              <a:avLst>
                <a:gd name="adj1" fmla="val -33671"/>
                <a:gd name="adj2" fmla="val -53527"/>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In 2012, Pengji factory was relocated due to plant expansion; </a:t>
              </a:r>
              <a:r>
                <a:rPr lang="en-US" sz="1200" b="1" dirty="0">
                  <a:solidFill>
                    <a:schemeClr val="accent2"/>
                  </a:solidFill>
                  <a:ea typeface="微软雅黑" panose="020B0503020204020204" charset="-122"/>
                  <a:cs typeface="+mn-lt"/>
                </a:rPr>
                <a:t>we</a:t>
              </a:r>
              <a:r>
                <a:rPr sz="1200" b="1" dirty="0">
                  <a:solidFill>
                    <a:schemeClr val="accent2"/>
                  </a:solidFill>
                  <a:ea typeface="微软雅黑" panose="020B0503020204020204" charset="-122"/>
                  <a:cs typeface="+mn-lt"/>
                </a:rPr>
                <a:t> integrated various internal resources to meet customer needs, added relevant mass production equipment, </a:t>
              </a:r>
              <a:r>
                <a:rPr lang="en-US" sz="1200" b="1" dirty="0">
                  <a:solidFill>
                    <a:schemeClr val="accent2"/>
                  </a:solidFill>
                  <a:ea typeface="微软雅黑" panose="020B0503020204020204" charset="-122"/>
                  <a:cs typeface="+mn-lt"/>
                </a:rPr>
                <a:t>we were</a:t>
              </a:r>
              <a:r>
                <a:rPr sz="1200" b="1" dirty="0">
                  <a:solidFill>
                    <a:schemeClr val="accent2"/>
                  </a:solidFill>
                  <a:ea typeface="微软雅黑" panose="020B0503020204020204" charset="-122"/>
                  <a:cs typeface="+mn-lt"/>
                </a:rPr>
                <a:t> able to provide service products such as wire extrusion, semi-finished product processing, and finished product processing, with nearly 200 employees</a:t>
              </a:r>
              <a:r>
                <a:rPr lang="en-US" sz="1200" b="1" dirty="0">
                  <a:solidFill>
                    <a:schemeClr val="accent2"/>
                  </a:solidFill>
                  <a:ea typeface="微软雅黑" panose="020B0503020204020204" charset="-122"/>
                  <a:cs typeface="+mn-lt"/>
                </a:rPr>
                <a:t>,</a:t>
              </a:r>
              <a:r>
                <a:rPr sz="1200" b="1" dirty="0">
                  <a:solidFill>
                    <a:schemeClr val="accent2"/>
                  </a:solidFill>
                  <a:ea typeface="微软雅黑" panose="020B0503020204020204" charset="-122"/>
                  <a:cs typeface="+mn-lt"/>
                </a:rPr>
                <a:t> </a:t>
              </a:r>
              <a:r>
                <a:rPr lang="en-US" sz="1200" b="1" dirty="0">
                  <a:solidFill>
                    <a:schemeClr val="accent2"/>
                  </a:solidFill>
                  <a:ea typeface="微软雅黑" panose="020B0503020204020204" charset="-122"/>
                  <a:cs typeface="+mn-lt"/>
                </a:rPr>
                <a:t>15</a:t>
              </a:r>
              <a:r>
                <a:rPr sz="1200" b="1" dirty="0">
                  <a:solidFill>
                    <a:schemeClr val="accent2"/>
                  </a:solidFill>
                  <a:ea typeface="微软雅黑" panose="020B0503020204020204" charset="-122"/>
                  <a:cs typeface="+mn-lt"/>
                </a:rPr>
                <a:t>million </a:t>
              </a:r>
              <a:r>
                <a:rPr sz="1200" b="1" dirty="0">
                  <a:solidFill>
                    <a:schemeClr val="accent2"/>
                  </a:solidFill>
                  <a:ea typeface="微软雅黑" panose="020B0503020204020204" charset="-122"/>
                  <a:cs typeface="+mn-lt"/>
                  <a:sym typeface="+mn-ea"/>
                </a:rPr>
                <a:t>turnover </a:t>
              </a:r>
              <a:r>
                <a:rPr sz="1200" b="1" dirty="0">
                  <a:solidFill>
                    <a:schemeClr val="accent2"/>
                  </a:solidFill>
                  <a:ea typeface="微软雅黑" panose="020B0503020204020204" charset="-122"/>
                  <a:cs typeface="+mn-lt"/>
                </a:rPr>
                <a:t>per year.</a:t>
              </a:r>
            </a:p>
          </p:txBody>
        </p:sp>
        <p:sp>
          <p:nvSpPr>
            <p:cNvPr id="13322" name="圆角矩形标注 12"/>
            <p:cNvSpPr/>
            <p:nvPr>
              <p:custDataLst>
                <p:tags r:id="rId12"/>
              </p:custDataLst>
            </p:nvPr>
          </p:nvSpPr>
          <p:spPr>
            <a:xfrm>
              <a:off x="4827860" y="1423083"/>
              <a:ext cx="1748820" cy="1344741"/>
            </a:xfrm>
            <a:prstGeom prst="wedgeRoundRectCallout">
              <a:avLst>
                <a:gd name="adj1" fmla="val 3013"/>
                <a:gd name="adj2" fmla="val 85824"/>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rPr>
                <a:t>In 2013, Taiwan Tokyo Light &amp; Electric Co., Ltd. CORD ASS'Y parts were recognized.</a:t>
              </a:r>
            </a:p>
          </p:txBody>
        </p:sp>
        <p:sp>
          <p:nvSpPr>
            <p:cNvPr id="13326" name="圆角矩形标注 16"/>
            <p:cNvSpPr/>
            <p:nvPr>
              <p:custDataLst>
                <p:tags r:id="rId13"/>
              </p:custDataLst>
            </p:nvPr>
          </p:nvSpPr>
          <p:spPr>
            <a:xfrm>
              <a:off x="7081531" y="101859"/>
              <a:ext cx="3561014" cy="1984686"/>
            </a:xfrm>
            <a:prstGeom prst="wedgeRoundRectCallout">
              <a:avLst>
                <a:gd name="adj1" fmla="val -13350"/>
                <a:gd name="adj2" fmla="val 68168"/>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sym typeface="+mn-ea"/>
                </a:rPr>
                <a:t>Plan for the next 3 years:</a:t>
              </a:r>
            </a:p>
            <a:p>
              <a:r>
                <a:rPr sz="1200" b="1" dirty="0">
                  <a:solidFill>
                    <a:schemeClr val="accent2"/>
                  </a:solidFill>
                  <a:ea typeface="微软雅黑" panose="020B0503020204020204" charset="-122"/>
                  <a:cs typeface="+mn-lt"/>
                  <a:sym typeface="+mn-ea"/>
                </a:rPr>
                <a:t>1. Increase 2-3 production bases in Vietnam</a:t>
              </a:r>
            </a:p>
            <a:p>
              <a:r>
                <a:rPr lang="en-US" sz="1200" b="1" dirty="0">
                  <a:solidFill>
                    <a:schemeClr val="accent2"/>
                  </a:solidFill>
                  <a:ea typeface="微软雅黑" panose="020B0503020204020204" charset="-122"/>
                  <a:cs typeface="+mn-lt"/>
                  <a:sym typeface="+mn-ea"/>
                </a:rPr>
                <a:t>2</a:t>
              </a:r>
              <a:r>
                <a:rPr sz="1200" b="1" dirty="0">
                  <a:solidFill>
                    <a:schemeClr val="accent2"/>
                  </a:solidFill>
                  <a:ea typeface="微软雅黑" panose="020B0503020204020204" charset="-122"/>
                  <a:cs typeface="+mn-lt"/>
                  <a:sym typeface="+mn-ea"/>
                </a:rPr>
                <a:t>. Increase the production volume of </a:t>
              </a:r>
              <a:r>
                <a:rPr lang="en-US" sz="1200" b="1" dirty="0">
                  <a:solidFill>
                    <a:schemeClr val="accent2"/>
                  </a:solidFill>
                  <a:ea typeface="微软雅黑" panose="020B0503020204020204" charset="-122"/>
                  <a:cs typeface="+mn-lt"/>
                  <a:sym typeface="+mn-ea"/>
                </a:rPr>
                <a:t>USB</a:t>
              </a:r>
              <a:r>
                <a:rPr sz="1200" b="1" dirty="0">
                  <a:solidFill>
                    <a:schemeClr val="accent2"/>
                  </a:solidFill>
                  <a:ea typeface="微软雅黑" panose="020B0503020204020204" charset="-122"/>
                  <a:cs typeface="+mn-lt"/>
                  <a:sym typeface="+mn-ea"/>
                </a:rPr>
                <a:t> cable.</a:t>
              </a:r>
            </a:p>
            <a:p>
              <a:r>
                <a:rPr lang="en-US" sz="1200" b="1" dirty="0">
                  <a:solidFill>
                    <a:schemeClr val="accent2"/>
                  </a:solidFill>
                  <a:ea typeface="微软雅黑" panose="020B0503020204020204" charset="-122"/>
                  <a:cs typeface="+mn-lt"/>
                  <a:sym typeface="+mn-ea"/>
                </a:rPr>
                <a:t>3</a:t>
              </a:r>
              <a:r>
                <a:rPr sz="1200" b="1" dirty="0">
                  <a:solidFill>
                    <a:schemeClr val="accent2"/>
                  </a:solidFill>
                  <a:ea typeface="微软雅黑" panose="020B0503020204020204" charset="-122"/>
                  <a:cs typeface="+mn-lt"/>
                  <a:sym typeface="+mn-ea"/>
                </a:rPr>
                <a:t>. Establishment of usb cable brand.</a:t>
              </a:r>
            </a:p>
            <a:p>
              <a:r>
                <a:rPr lang="en-US" sz="1200" b="1" dirty="0">
                  <a:solidFill>
                    <a:schemeClr val="accent2"/>
                  </a:solidFill>
                  <a:ea typeface="微软雅黑" panose="020B0503020204020204" charset="-122"/>
                  <a:cs typeface="+mn-lt"/>
                  <a:sym typeface="+mn-ea"/>
                </a:rPr>
                <a:t>4</a:t>
              </a:r>
              <a:r>
                <a:rPr sz="1200" b="1" dirty="0">
                  <a:solidFill>
                    <a:schemeClr val="accent2"/>
                  </a:solidFill>
                  <a:ea typeface="微软雅黑" panose="020B0503020204020204" charset="-122"/>
                  <a:cs typeface="+mn-lt"/>
                  <a:sym typeface="+mn-ea"/>
                </a:rPr>
                <a:t>. The number of people in the overall industry chain increased to 500-1,000.</a:t>
              </a:r>
            </a:p>
          </p:txBody>
        </p:sp>
      </p:grpSp>
      <p:sp>
        <p:nvSpPr>
          <p:cNvPr id="4" name="圆角矩形标注 11"/>
          <p:cNvSpPr/>
          <p:nvPr>
            <p:custDataLst>
              <p:tags r:id="rId2"/>
            </p:custDataLst>
          </p:nvPr>
        </p:nvSpPr>
        <p:spPr>
          <a:xfrm>
            <a:off x="9007475" y="3937000"/>
            <a:ext cx="2395220" cy="1689100"/>
          </a:xfrm>
          <a:prstGeom prst="wedgeRoundRectCallout">
            <a:avLst>
              <a:gd name="adj1" fmla="val -110683"/>
              <a:gd name="adj2" fmla="val -56390"/>
              <a:gd name="adj3" fmla="val 16667"/>
            </a:avLst>
          </a:prstGeom>
          <a:noFill/>
          <a:ln w="9525" cap="flat" cmpd="sng">
            <a:solidFill>
              <a:srgbClr val="0000FF"/>
            </a:solidFill>
            <a:prstDash val="sysDot"/>
            <a:round/>
            <a:headEnd type="none" w="med" len="med"/>
            <a:tailEnd type="none" w="med" len="med"/>
          </a:ln>
        </p:spPr>
        <p:txBody>
          <a:bodyPr lIns="73152" tIns="36576" rIns="73152" bIns="36576" anchor="ctr" anchorCtr="0"/>
          <a:lstStyle/>
          <a:p>
            <a:r>
              <a:rPr sz="1200" b="1" dirty="0">
                <a:solidFill>
                  <a:schemeClr val="accent2"/>
                </a:solidFill>
                <a:ea typeface="微软雅黑" panose="020B0503020204020204" charset="-122"/>
                <a:cs typeface="+mn-lt"/>
                <a:sym typeface="+mn-ea"/>
              </a:rPr>
              <a:t>In 2015, the CORD ASS'Y parts of Japan's JVC Shenzhen Division were recognized.</a:t>
            </a:r>
            <a:endParaRPr sz="1200" b="1" dirty="0">
              <a:solidFill>
                <a:schemeClr val="accent2"/>
              </a:solidFill>
              <a:ea typeface="微软雅黑" panose="020B0503020204020204" charset="-122"/>
              <a:cs typeface="+mn-lt"/>
            </a:endParaRPr>
          </a:p>
          <a:p>
            <a:r>
              <a:rPr sz="1200" b="1" dirty="0">
                <a:solidFill>
                  <a:schemeClr val="accent2"/>
                </a:solidFill>
                <a:ea typeface="微软雅黑" panose="020B0503020204020204" charset="-122"/>
                <a:cs typeface="+mn-lt"/>
                <a:sym typeface="+mn-ea"/>
              </a:rPr>
              <a:t>In 2015, Chaosheng Electronics CORD ASS'Y parts and head-mounted ASS'Y finished products were recognized.</a:t>
            </a:r>
            <a:endParaRPr sz="1200" b="1" dirty="0">
              <a:solidFill>
                <a:schemeClr val="accent2"/>
              </a:solidFill>
              <a:ea typeface="微软雅黑" panose="020B0503020204020204" charset="-122"/>
              <a:cs typeface="+mn-lt"/>
            </a:endParaRPr>
          </a:p>
        </p:txBody>
      </p:sp>
      <p:pic>
        <p:nvPicPr>
          <p:cNvPr id="8" name="图片 7" descr="微信图片_20230906114949-removebg-preview (1)"/>
          <p:cNvPicPr>
            <a:picLocks noChangeAspect="1"/>
          </p:cNvPicPr>
          <p:nvPr>
            <p:custDataLst>
              <p:tags r:id="rId3"/>
            </p:custDataLst>
          </p:nvPr>
        </p:nvPicPr>
        <p:blipFill>
          <a:blip r:embed="rId20"/>
          <a:stretch>
            <a:fillRect/>
          </a:stretch>
        </p:blipFill>
        <p:spPr>
          <a:xfrm>
            <a:off x="8115300" y="56515"/>
            <a:ext cx="517525" cy="450215"/>
          </a:xfrm>
          <a:prstGeom prst="rect">
            <a:avLst/>
          </a:prstGeom>
        </p:spPr>
      </p:pic>
      <p:sp>
        <p:nvSpPr>
          <p:cNvPr id="9" name="文本框 8"/>
          <p:cNvSpPr txBox="1"/>
          <p:nvPr>
            <p:custDataLst>
              <p:tags r:id="rId4"/>
            </p:custDataLst>
          </p:nvPr>
        </p:nvSpPr>
        <p:spPr>
          <a:xfrm>
            <a:off x="8562340" y="113030"/>
            <a:ext cx="3574415" cy="337185"/>
          </a:xfrm>
          <a:prstGeom prst="rect">
            <a:avLst/>
          </a:prstGeom>
          <a:noFill/>
          <a:ln>
            <a:noFill/>
          </a:ln>
        </p:spPr>
        <p:txBody>
          <a:bodyPr wrap="square" rtlCol="0">
            <a:spAutoFit/>
          </a:bodyPr>
          <a:lstStyle/>
          <a:p>
            <a:r>
              <a:rPr lang="zh-CN" altLang="en-US" sz="1600">
                <a:solidFill>
                  <a:srgbClr val="3C829B"/>
                </a:solidFill>
              </a:rPr>
              <a:t>Dongguan Pengji Electronics Co.,Ltd</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978150" y="648970"/>
            <a:ext cx="6063615" cy="1325880"/>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a:solidFill>
                  <a:schemeClr val="accent1"/>
                </a:solidFill>
                <a:latin typeface="+mn-lt"/>
                <a:cs typeface="+mn-lt"/>
                <a:sym typeface="+mn-ea"/>
              </a:rPr>
              <a:t>Our Certifications</a:t>
            </a:r>
          </a:p>
        </p:txBody>
      </p:sp>
      <p:pic>
        <p:nvPicPr>
          <p:cNvPr id="39" name="图片 38" descr="2"/>
          <p:cNvPicPr preferRelativeResize="0"/>
          <p:nvPr>
            <p:custDataLst>
              <p:tags r:id="rId2"/>
            </p:custDataLst>
          </p:nvPr>
        </p:nvPicPr>
        <p:blipFill>
          <a:blip r:embed="rId8"/>
          <a:stretch>
            <a:fillRect/>
          </a:stretch>
        </p:blipFill>
        <p:spPr>
          <a:xfrm>
            <a:off x="2541000" y="2270125"/>
            <a:ext cx="2159635" cy="3240000"/>
          </a:xfrm>
          <a:prstGeom prst="rect">
            <a:avLst/>
          </a:prstGeom>
        </p:spPr>
      </p:pic>
      <p:pic>
        <p:nvPicPr>
          <p:cNvPr id="4" name="图片 3"/>
          <p:cNvPicPr preferRelativeResize="0"/>
          <p:nvPr>
            <p:custDataLst>
              <p:tags r:id="rId3"/>
            </p:custDataLst>
          </p:nvPr>
        </p:nvPicPr>
        <p:blipFill>
          <a:blip r:embed="rId9"/>
          <a:stretch>
            <a:fillRect/>
          </a:stretch>
        </p:blipFill>
        <p:spPr>
          <a:xfrm>
            <a:off x="7450820" y="2270125"/>
            <a:ext cx="2159635" cy="3240000"/>
          </a:xfrm>
          <a:prstGeom prst="rect">
            <a:avLst/>
          </a:prstGeom>
        </p:spPr>
      </p:pic>
      <p:pic>
        <p:nvPicPr>
          <p:cNvPr id="15" name="图片 14" descr="微信图片_20230906114949-removebg-preview (1)"/>
          <p:cNvPicPr>
            <a:picLocks noChangeAspect="1"/>
          </p:cNvPicPr>
          <p:nvPr>
            <p:custDataLst>
              <p:tags r:id="rId4"/>
            </p:custDataLst>
          </p:nvPr>
        </p:nvPicPr>
        <p:blipFill>
          <a:blip r:embed="rId10"/>
          <a:stretch>
            <a:fillRect/>
          </a:stretch>
        </p:blipFill>
        <p:spPr>
          <a:xfrm>
            <a:off x="8115300" y="56515"/>
            <a:ext cx="517525" cy="450215"/>
          </a:xfrm>
          <a:prstGeom prst="rect">
            <a:avLst/>
          </a:prstGeom>
        </p:spPr>
      </p:pic>
      <p:sp>
        <p:nvSpPr>
          <p:cNvPr id="3" name="文本框 2"/>
          <p:cNvSpPr txBox="1"/>
          <p:nvPr>
            <p:custDataLst>
              <p:tags r:id="rId5"/>
            </p:custDataLst>
          </p:nvPr>
        </p:nvSpPr>
        <p:spPr>
          <a:xfrm>
            <a:off x="8562340" y="113030"/>
            <a:ext cx="3574415" cy="337185"/>
          </a:xfrm>
          <a:prstGeom prst="rect">
            <a:avLst/>
          </a:prstGeom>
          <a:noFill/>
          <a:ln>
            <a:noFill/>
          </a:ln>
        </p:spPr>
        <p:txBody>
          <a:bodyPr wrap="square" rtlCol="0">
            <a:spAutoFit/>
          </a:bodyPr>
          <a:lstStyle/>
          <a:p>
            <a:r>
              <a:rPr lang="zh-CN" altLang="en-US" sz="1600">
                <a:solidFill>
                  <a:srgbClr val="3C829B"/>
                </a:solidFill>
              </a:rPr>
              <a:t>Dongguan Pengji Electronics Co.,Ltd</a:t>
            </a:r>
          </a:p>
        </p:txBody>
      </p:sp>
      <p:pic>
        <p:nvPicPr>
          <p:cNvPr id="5" name="图片 4"/>
          <p:cNvPicPr preferRelativeResize="0"/>
          <p:nvPr/>
        </p:nvPicPr>
        <p:blipFill>
          <a:blip r:embed="rId11"/>
          <a:stretch>
            <a:fillRect/>
          </a:stretch>
        </p:blipFill>
        <p:spPr>
          <a:xfrm>
            <a:off x="85725" y="2270125"/>
            <a:ext cx="2160000" cy="3240000"/>
          </a:xfrm>
          <a:prstGeom prst="rect">
            <a:avLst/>
          </a:prstGeom>
        </p:spPr>
      </p:pic>
      <p:pic>
        <p:nvPicPr>
          <p:cNvPr id="6" name="图片 5"/>
          <p:cNvPicPr preferRelativeResize="0"/>
          <p:nvPr/>
        </p:nvPicPr>
        <p:blipFill>
          <a:blip r:embed="rId12"/>
          <a:stretch>
            <a:fillRect/>
          </a:stretch>
        </p:blipFill>
        <p:spPr>
          <a:xfrm>
            <a:off x="9905730" y="2270125"/>
            <a:ext cx="2159635" cy="3240000"/>
          </a:xfrm>
          <a:prstGeom prst="rect">
            <a:avLst/>
          </a:prstGeom>
        </p:spPr>
      </p:pic>
      <p:pic>
        <p:nvPicPr>
          <p:cNvPr id="8" name="图片 7" descr="4"/>
          <p:cNvPicPr preferRelativeResize="0"/>
          <p:nvPr>
            <p:custDataLst>
              <p:tags r:id="rId6"/>
            </p:custDataLst>
          </p:nvPr>
        </p:nvPicPr>
        <p:blipFill>
          <a:blip r:embed="rId13"/>
          <a:stretch>
            <a:fillRect/>
          </a:stretch>
        </p:blipFill>
        <p:spPr>
          <a:xfrm>
            <a:off x="4995910" y="2270125"/>
            <a:ext cx="2159635" cy="3240000"/>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66395" y="172720"/>
            <a:ext cx="7291070" cy="98361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dirty="0">
                <a:solidFill>
                  <a:schemeClr val="accent1"/>
                </a:solidFill>
                <a:latin typeface="Bahnschrift Light" panose="020B0502040204020203" charset="0"/>
                <a:cs typeface="Bahnschrift Light" panose="020B0502040204020203" charset="0"/>
                <a:sym typeface="+mn-ea"/>
              </a:rPr>
              <a:t>Production Line</a:t>
            </a:r>
          </a:p>
        </p:txBody>
      </p:sp>
      <p:pic>
        <p:nvPicPr>
          <p:cNvPr id="5" name="图片 4" descr="微信图片_20230906114949-removebg-preview (1)"/>
          <p:cNvPicPr>
            <a:picLocks noChangeAspect="1"/>
          </p:cNvPicPr>
          <p:nvPr>
            <p:custDataLst>
              <p:tags r:id="rId2"/>
            </p:custDataLst>
          </p:nvPr>
        </p:nvPicPr>
        <p:blipFill>
          <a:blip r:embed="rId6"/>
          <a:stretch>
            <a:fillRect/>
          </a:stretch>
        </p:blipFill>
        <p:spPr>
          <a:xfrm>
            <a:off x="8115300" y="56515"/>
            <a:ext cx="517525" cy="450215"/>
          </a:xfrm>
          <a:prstGeom prst="rect">
            <a:avLst/>
          </a:prstGeom>
        </p:spPr>
      </p:pic>
      <p:sp>
        <p:nvSpPr>
          <p:cNvPr id="9" name="文本框 8"/>
          <p:cNvSpPr txBox="1"/>
          <p:nvPr>
            <p:custDataLst>
              <p:tags r:id="rId3"/>
            </p:custDataLst>
          </p:nvPr>
        </p:nvSpPr>
        <p:spPr>
          <a:xfrm>
            <a:off x="8562340" y="113030"/>
            <a:ext cx="3574415" cy="337185"/>
          </a:xfrm>
          <a:prstGeom prst="rect">
            <a:avLst/>
          </a:prstGeom>
          <a:noFill/>
          <a:ln>
            <a:noFill/>
          </a:ln>
        </p:spPr>
        <p:txBody>
          <a:bodyPr wrap="square" rtlCol="0">
            <a:spAutoFit/>
          </a:bodyPr>
          <a:lstStyle/>
          <a:p>
            <a:r>
              <a:rPr lang="zh-CN" altLang="en-US" sz="1600">
                <a:solidFill>
                  <a:srgbClr val="3C829B"/>
                </a:solidFill>
              </a:rPr>
              <a:t>Dongguan Pengji Electronics Co.,Ltd</a:t>
            </a:r>
          </a:p>
        </p:txBody>
      </p:sp>
      <p:pic>
        <p:nvPicPr>
          <p:cNvPr id="3" name="图片 2"/>
          <p:cNvPicPr preferRelativeResize="0"/>
          <p:nvPr/>
        </p:nvPicPr>
        <p:blipFill>
          <a:blip r:embed="rId7"/>
          <a:stretch>
            <a:fillRect/>
          </a:stretch>
        </p:blipFill>
        <p:spPr>
          <a:xfrm>
            <a:off x="1415415" y="1089660"/>
            <a:ext cx="4320000" cy="2664000"/>
          </a:xfrm>
          <a:prstGeom prst="rect">
            <a:avLst/>
          </a:prstGeom>
        </p:spPr>
      </p:pic>
      <p:pic>
        <p:nvPicPr>
          <p:cNvPr id="10" name="图片 9"/>
          <p:cNvPicPr preferRelativeResize="0"/>
          <p:nvPr/>
        </p:nvPicPr>
        <p:blipFill>
          <a:blip r:embed="rId8"/>
          <a:stretch>
            <a:fillRect/>
          </a:stretch>
        </p:blipFill>
        <p:spPr>
          <a:xfrm>
            <a:off x="6637020" y="1089660"/>
            <a:ext cx="4320000" cy="2664000"/>
          </a:xfrm>
          <a:prstGeom prst="rect">
            <a:avLst/>
          </a:prstGeom>
        </p:spPr>
      </p:pic>
      <p:pic>
        <p:nvPicPr>
          <p:cNvPr id="4" name="图片 3"/>
          <p:cNvPicPr preferRelativeResize="0"/>
          <p:nvPr>
            <p:custDataLst>
              <p:tags r:id="rId4"/>
            </p:custDataLst>
          </p:nvPr>
        </p:nvPicPr>
        <p:blipFill>
          <a:blip r:embed="rId9"/>
          <a:stretch>
            <a:fillRect/>
          </a:stretch>
        </p:blipFill>
        <p:spPr>
          <a:xfrm>
            <a:off x="1415415" y="4051935"/>
            <a:ext cx="4320000" cy="2664000"/>
          </a:xfrm>
          <a:prstGeom prst="rect">
            <a:avLst/>
          </a:prstGeom>
        </p:spPr>
      </p:pic>
      <p:pic>
        <p:nvPicPr>
          <p:cNvPr id="11" name="图片 10"/>
          <p:cNvPicPr preferRelativeResize="0"/>
          <p:nvPr/>
        </p:nvPicPr>
        <p:blipFill>
          <a:blip r:embed="rId10"/>
          <a:stretch>
            <a:fillRect/>
          </a:stretch>
        </p:blipFill>
        <p:spPr>
          <a:xfrm>
            <a:off x="6637020" y="4051935"/>
            <a:ext cx="4320000" cy="2664000"/>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23950" y="105410"/>
            <a:ext cx="8098790" cy="90360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dirty="0">
                <a:solidFill>
                  <a:schemeClr val="accent1"/>
                </a:solidFill>
                <a:latin typeface="+mn-lt"/>
                <a:cs typeface="+mn-lt"/>
                <a:sym typeface="+mn-ea"/>
              </a:rPr>
              <a:t>Devices</a:t>
            </a:r>
          </a:p>
        </p:txBody>
      </p:sp>
      <p:pic>
        <p:nvPicPr>
          <p:cNvPr id="23560" name="图片 23559"/>
          <p:cNvPicPr preferRelativeResize="0"/>
          <p:nvPr>
            <p:custDataLst>
              <p:tags r:id="rId2"/>
            </p:custDataLst>
          </p:nvPr>
        </p:nvPicPr>
        <p:blipFill>
          <a:blip r:embed="rId21"/>
          <a:stretch>
            <a:fillRect/>
          </a:stretch>
        </p:blipFill>
        <p:spPr>
          <a:xfrm>
            <a:off x="1228725" y="1071245"/>
            <a:ext cx="1800000" cy="2160000"/>
          </a:xfrm>
          <a:prstGeom prst="rect">
            <a:avLst/>
          </a:prstGeom>
        </p:spPr>
      </p:pic>
      <p:pic>
        <p:nvPicPr>
          <p:cNvPr id="23563" name="图片 23562"/>
          <p:cNvPicPr preferRelativeResize="0"/>
          <p:nvPr>
            <p:custDataLst>
              <p:tags r:id="rId3"/>
            </p:custDataLst>
          </p:nvPr>
        </p:nvPicPr>
        <p:blipFill>
          <a:blip r:embed="rId22"/>
          <a:stretch>
            <a:fillRect/>
          </a:stretch>
        </p:blipFill>
        <p:spPr>
          <a:xfrm>
            <a:off x="3854860" y="1071245"/>
            <a:ext cx="1799590" cy="2160000"/>
          </a:xfrm>
          <a:prstGeom prst="rect">
            <a:avLst/>
          </a:prstGeom>
        </p:spPr>
      </p:pic>
      <p:pic>
        <p:nvPicPr>
          <p:cNvPr id="23564" name="图片 23563"/>
          <p:cNvPicPr preferRelativeResize="0"/>
          <p:nvPr>
            <p:custDataLst>
              <p:tags r:id="rId4"/>
            </p:custDataLst>
          </p:nvPr>
        </p:nvPicPr>
        <p:blipFill>
          <a:blip r:embed="rId23"/>
          <a:stretch>
            <a:fillRect/>
          </a:stretch>
        </p:blipFill>
        <p:spPr>
          <a:xfrm>
            <a:off x="9106310" y="1071245"/>
            <a:ext cx="1799590" cy="2160000"/>
          </a:xfrm>
          <a:prstGeom prst="rect">
            <a:avLst/>
          </a:prstGeom>
        </p:spPr>
      </p:pic>
      <p:pic>
        <p:nvPicPr>
          <p:cNvPr id="23565" name="图片 23564"/>
          <p:cNvPicPr preferRelativeResize="0"/>
          <p:nvPr>
            <p:custDataLst>
              <p:tags r:id="rId5"/>
            </p:custDataLst>
          </p:nvPr>
        </p:nvPicPr>
        <p:blipFill>
          <a:blip r:embed="rId24"/>
          <a:srcRect b="6856"/>
          <a:stretch>
            <a:fillRect/>
          </a:stretch>
        </p:blipFill>
        <p:spPr>
          <a:xfrm>
            <a:off x="6480585" y="1071245"/>
            <a:ext cx="1799590" cy="2160000"/>
          </a:xfrm>
          <a:prstGeom prst="rect">
            <a:avLst/>
          </a:prstGeom>
        </p:spPr>
      </p:pic>
      <p:pic>
        <p:nvPicPr>
          <p:cNvPr id="37900" name="图片 37899"/>
          <p:cNvPicPr preferRelativeResize="0"/>
          <p:nvPr>
            <p:custDataLst>
              <p:tags r:id="rId6"/>
            </p:custDataLst>
          </p:nvPr>
        </p:nvPicPr>
        <p:blipFill>
          <a:blip r:embed="rId25"/>
          <a:stretch>
            <a:fillRect/>
          </a:stretch>
        </p:blipFill>
        <p:spPr>
          <a:xfrm>
            <a:off x="1228725" y="4068445"/>
            <a:ext cx="1800000" cy="2160000"/>
          </a:xfrm>
          <a:prstGeom prst="rect">
            <a:avLst/>
          </a:prstGeom>
          <a:noFill/>
          <a:ln w="9525">
            <a:noFill/>
          </a:ln>
        </p:spPr>
      </p:pic>
      <p:pic>
        <p:nvPicPr>
          <p:cNvPr id="37901" name="图片 37900"/>
          <p:cNvPicPr preferRelativeResize="0"/>
          <p:nvPr>
            <p:custDataLst>
              <p:tags r:id="rId7"/>
            </p:custDataLst>
          </p:nvPr>
        </p:nvPicPr>
        <p:blipFill>
          <a:blip r:embed="rId26"/>
          <a:stretch>
            <a:fillRect/>
          </a:stretch>
        </p:blipFill>
        <p:spPr>
          <a:xfrm>
            <a:off x="3858035" y="4068445"/>
            <a:ext cx="1799590" cy="2160000"/>
          </a:xfrm>
          <a:prstGeom prst="rect">
            <a:avLst/>
          </a:prstGeom>
          <a:noFill/>
          <a:ln w="9525">
            <a:noFill/>
          </a:ln>
        </p:spPr>
      </p:pic>
      <p:pic>
        <p:nvPicPr>
          <p:cNvPr id="37902" name="图片 37901"/>
          <p:cNvPicPr preferRelativeResize="0"/>
          <p:nvPr>
            <p:custDataLst>
              <p:tags r:id="rId8"/>
            </p:custDataLst>
          </p:nvPr>
        </p:nvPicPr>
        <p:blipFill>
          <a:blip r:embed="rId27"/>
          <a:stretch>
            <a:fillRect/>
          </a:stretch>
        </p:blipFill>
        <p:spPr>
          <a:xfrm>
            <a:off x="6486935" y="4068445"/>
            <a:ext cx="1799590" cy="2160000"/>
          </a:xfrm>
          <a:prstGeom prst="rect">
            <a:avLst/>
          </a:prstGeom>
          <a:noFill/>
          <a:ln w="9525">
            <a:noFill/>
          </a:ln>
        </p:spPr>
      </p:pic>
      <p:pic>
        <p:nvPicPr>
          <p:cNvPr id="37903" name="图片 37902"/>
          <p:cNvPicPr preferRelativeResize="0"/>
          <p:nvPr>
            <p:custDataLst>
              <p:tags r:id="rId9"/>
            </p:custDataLst>
          </p:nvPr>
        </p:nvPicPr>
        <p:blipFill>
          <a:blip r:embed="rId28"/>
          <a:stretch>
            <a:fillRect/>
          </a:stretch>
        </p:blipFill>
        <p:spPr>
          <a:xfrm>
            <a:off x="9115835" y="4068445"/>
            <a:ext cx="1799590" cy="2160000"/>
          </a:xfrm>
          <a:prstGeom prst="rect">
            <a:avLst/>
          </a:prstGeom>
          <a:noFill/>
          <a:ln w="9525">
            <a:noFill/>
          </a:ln>
        </p:spPr>
      </p:pic>
      <p:pic>
        <p:nvPicPr>
          <p:cNvPr id="3" name="图片 2" descr="微信图片_20230906114949-removebg-preview (1)"/>
          <p:cNvPicPr>
            <a:picLocks noChangeAspect="1"/>
          </p:cNvPicPr>
          <p:nvPr>
            <p:custDataLst>
              <p:tags r:id="rId10"/>
            </p:custDataLst>
          </p:nvPr>
        </p:nvPicPr>
        <p:blipFill>
          <a:blip r:embed="rId29"/>
          <a:stretch>
            <a:fillRect/>
          </a:stretch>
        </p:blipFill>
        <p:spPr>
          <a:xfrm>
            <a:off x="8115300" y="56515"/>
            <a:ext cx="517525" cy="450215"/>
          </a:xfrm>
          <a:prstGeom prst="rect">
            <a:avLst/>
          </a:prstGeom>
        </p:spPr>
      </p:pic>
      <p:sp>
        <p:nvSpPr>
          <p:cNvPr id="5" name="文本框 4"/>
          <p:cNvSpPr txBox="1"/>
          <p:nvPr>
            <p:custDataLst>
              <p:tags r:id="rId11"/>
            </p:custDataLst>
          </p:nvPr>
        </p:nvSpPr>
        <p:spPr>
          <a:xfrm>
            <a:off x="8562340" y="113030"/>
            <a:ext cx="3574415" cy="337185"/>
          </a:xfrm>
          <a:prstGeom prst="rect">
            <a:avLst/>
          </a:prstGeom>
          <a:noFill/>
          <a:ln>
            <a:noFill/>
          </a:ln>
        </p:spPr>
        <p:txBody>
          <a:bodyPr wrap="square" rtlCol="0">
            <a:spAutoFit/>
          </a:bodyPr>
          <a:lstStyle/>
          <a:p>
            <a:r>
              <a:rPr lang="zh-CN" altLang="en-US" sz="1600">
                <a:solidFill>
                  <a:srgbClr val="3C829B"/>
                </a:solidFill>
              </a:rPr>
              <a:t>Dongguan Pengji Electronics Co.,Ltd</a:t>
            </a:r>
          </a:p>
        </p:txBody>
      </p:sp>
      <p:sp>
        <p:nvSpPr>
          <p:cNvPr id="14339" name="Text Box 12"/>
          <p:cNvSpPr txBox="1"/>
          <p:nvPr>
            <p:custDataLst>
              <p:tags r:id="rId12"/>
            </p:custDataLst>
          </p:nvPr>
        </p:nvSpPr>
        <p:spPr>
          <a:xfrm>
            <a:off x="1012190" y="3423920"/>
            <a:ext cx="2207260" cy="321945"/>
          </a:xfrm>
          <a:prstGeom prst="rect">
            <a:avLst/>
          </a:prstGeom>
          <a:noFill/>
          <a:ln w="9525">
            <a:noFill/>
          </a:ln>
        </p:spPr>
        <p:txBody>
          <a:bodyPr wrap="square" anchor="t" anchorCtr="0">
            <a:spAutoFit/>
          </a:bodyPr>
          <a:lstStyle/>
          <a:p>
            <a:pPr algn="ctr">
              <a:spcBef>
                <a:spcPct val="50000"/>
              </a:spcBef>
            </a:pPr>
            <a:r>
              <a:rPr lang="zh-CN" altLang="en-US" sz="1500" b="1" dirty="0">
                <a:solidFill>
                  <a:srgbClr val="3C829B"/>
                </a:solidFill>
                <a:latin typeface="微软雅黑" panose="020B0503020204020204" charset="-122"/>
                <a:ea typeface="微软雅黑" panose="020B0503020204020204" charset="-122"/>
              </a:rPr>
              <a:t>Stranding </a:t>
            </a:r>
            <a:r>
              <a:rPr lang="en-US" altLang="zh-CN" sz="1500" b="1" dirty="0">
                <a:solidFill>
                  <a:srgbClr val="3C829B"/>
                </a:solidFill>
                <a:latin typeface="微软雅黑" panose="020B0503020204020204" charset="-122"/>
                <a:ea typeface="微软雅黑" panose="020B0503020204020204" charset="-122"/>
              </a:rPr>
              <a:t>M</a:t>
            </a:r>
            <a:r>
              <a:rPr lang="zh-CN" altLang="en-US" sz="1500" b="1" dirty="0">
                <a:solidFill>
                  <a:srgbClr val="3C829B"/>
                </a:solidFill>
                <a:latin typeface="微软雅黑" panose="020B0503020204020204" charset="-122"/>
                <a:ea typeface="微软雅黑" panose="020B0503020204020204" charset="-122"/>
              </a:rPr>
              <a:t>achine</a:t>
            </a:r>
          </a:p>
        </p:txBody>
      </p:sp>
      <p:sp>
        <p:nvSpPr>
          <p:cNvPr id="6" name="Text Box 12"/>
          <p:cNvSpPr txBox="1"/>
          <p:nvPr>
            <p:custDataLst>
              <p:tags r:id="rId13"/>
            </p:custDataLst>
          </p:nvPr>
        </p:nvSpPr>
        <p:spPr>
          <a:xfrm>
            <a:off x="3655060" y="3415665"/>
            <a:ext cx="2067560" cy="321945"/>
          </a:xfrm>
          <a:prstGeom prst="rect">
            <a:avLst/>
          </a:prstGeom>
          <a:noFill/>
          <a:ln w="9525">
            <a:noFill/>
          </a:ln>
        </p:spPr>
        <p:txBody>
          <a:bodyPr wrap="square" anchor="t" anchorCtr="0">
            <a:sp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rPr>
              <a:t>Winding Machine</a:t>
            </a:r>
          </a:p>
        </p:txBody>
      </p:sp>
      <p:sp>
        <p:nvSpPr>
          <p:cNvPr id="7" name="Text Box 12"/>
          <p:cNvSpPr txBox="1"/>
          <p:nvPr>
            <p:custDataLst>
              <p:tags r:id="rId14"/>
            </p:custDataLst>
          </p:nvPr>
        </p:nvSpPr>
        <p:spPr>
          <a:xfrm>
            <a:off x="6514783" y="3388678"/>
            <a:ext cx="1600200" cy="321945"/>
          </a:xfrm>
          <a:prstGeom prst="rect">
            <a:avLst/>
          </a:prstGeom>
          <a:noFill/>
          <a:ln w="9525">
            <a:noFill/>
          </a:ln>
        </p:spPr>
        <p:txBody>
          <a:bodyPr anchor="t" anchorCtr="0">
            <a:sp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rPr>
              <a:t>Main Winch</a:t>
            </a:r>
          </a:p>
        </p:txBody>
      </p:sp>
      <p:sp>
        <p:nvSpPr>
          <p:cNvPr id="8" name="Text Box 12"/>
          <p:cNvSpPr txBox="1"/>
          <p:nvPr>
            <p:custDataLst>
              <p:tags r:id="rId15"/>
            </p:custDataLst>
          </p:nvPr>
        </p:nvSpPr>
        <p:spPr>
          <a:xfrm>
            <a:off x="8907780" y="3365500"/>
            <a:ext cx="2323465" cy="321945"/>
          </a:xfrm>
          <a:prstGeom prst="rect">
            <a:avLst/>
          </a:prstGeom>
          <a:noFill/>
          <a:ln w="9525">
            <a:noFill/>
          </a:ln>
        </p:spPr>
        <p:txBody>
          <a:bodyPr wrap="square" anchor="t" anchorCtr="0">
            <a:sp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rPr>
              <a:t>Wrapping Machine</a:t>
            </a:r>
            <a:endParaRPr lang="zh-CN" altLang="en-US" sz="1600" b="1" dirty="0">
              <a:solidFill>
                <a:srgbClr val="3C829B"/>
              </a:solidFill>
              <a:latin typeface="微软雅黑" panose="020B0503020204020204" charset="-122"/>
              <a:ea typeface="微软雅黑" panose="020B0503020204020204" charset="-122"/>
            </a:endParaRPr>
          </a:p>
        </p:txBody>
      </p:sp>
      <p:sp>
        <p:nvSpPr>
          <p:cNvPr id="9" name="Text Box 12"/>
          <p:cNvSpPr txBox="1"/>
          <p:nvPr>
            <p:custDataLst>
              <p:tags r:id="rId16"/>
            </p:custDataLst>
          </p:nvPr>
        </p:nvSpPr>
        <p:spPr>
          <a:xfrm>
            <a:off x="9222423" y="6348413"/>
            <a:ext cx="1600200" cy="321945"/>
          </a:xfrm>
          <a:prstGeom prst="rect">
            <a:avLst/>
          </a:prstGeom>
          <a:noFill/>
          <a:ln w="9525">
            <a:noFill/>
          </a:ln>
        </p:spPr>
        <p:txBody>
          <a:bodyPr anchor="t" anchorCtr="0">
            <a:spAutoFit/>
          </a:bodyPr>
          <a:lstStyle/>
          <a:p>
            <a:pPr algn="ctr">
              <a:spcBef>
                <a:spcPct val="50000"/>
              </a:spcBef>
              <a:buClrTx/>
              <a:buSzTx/>
              <a:buFontTx/>
            </a:pPr>
            <a:r>
              <a:rPr lang="en-US" altLang="zh-CN" sz="1500" b="1" dirty="0">
                <a:solidFill>
                  <a:srgbClr val="3C829B"/>
                </a:solidFill>
                <a:latin typeface="微软雅黑" panose="020B0503020204020204" charset="-122"/>
                <a:ea typeface="微软雅黑" panose="020B0503020204020204" charset="-122"/>
              </a:rPr>
              <a:t>EDM Machine</a:t>
            </a:r>
          </a:p>
        </p:txBody>
      </p:sp>
      <p:sp>
        <p:nvSpPr>
          <p:cNvPr id="10" name="Text Box 12"/>
          <p:cNvSpPr txBox="1"/>
          <p:nvPr>
            <p:custDataLst>
              <p:tags r:id="rId17"/>
            </p:custDataLst>
          </p:nvPr>
        </p:nvSpPr>
        <p:spPr>
          <a:xfrm>
            <a:off x="6514783" y="6357938"/>
            <a:ext cx="1600200" cy="321945"/>
          </a:xfrm>
          <a:prstGeom prst="rect">
            <a:avLst/>
          </a:prstGeom>
          <a:noFill/>
          <a:ln w="9525">
            <a:noFill/>
          </a:ln>
        </p:spPr>
        <p:txBody>
          <a:bodyPr anchor="t" anchorCtr="0">
            <a:sp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rPr>
              <a:t>Oil Filter</a:t>
            </a:r>
          </a:p>
        </p:txBody>
      </p:sp>
      <p:sp>
        <p:nvSpPr>
          <p:cNvPr id="11" name="Text Box 12"/>
          <p:cNvSpPr txBox="1"/>
          <p:nvPr>
            <p:custDataLst>
              <p:tags r:id="rId18"/>
            </p:custDataLst>
          </p:nvPr>
        </p:nvSpPr>
        <p:spPr>
          <a:xfrm>
            <a:off x="3371215" y="6365875"/>
            <a:ext cx="2818765" cy="320040"/>
          </a:xfrm>
          <a:prstGeom prst="rect">
            <a:avLst/>
          </a:prstGeom>
          <a:noFill/>
          <a:ln w="9525">
            <a:noFill/>
          </a:ln>
        </p:spPr>
        <p:txBody>
          <a:bodyPr anchor="t" anchorCtr="0">
            <a:no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rPr>
              <a:t>Powder Passing Machine</a:t>
            </a:r>
          </a:p>
        </p:txBody>
      </p:sp>
      <p:sp>
        <p:nvSpPr>
          <p:cNvPr id="12" name="Text Box 12"/>
          <p:cNvSpPr txBox="1"/>
          <p:nvPr>
            <p:custDataLst>
              <p:tags r:id="rId19"/>
            </p:custDataLst>
          </p:nvPr>
        </p:nvSpPr>
        <p:spPr>
          <a:xfrm>
            <a:off x="1228408" y="6351588"/>
            <a:ext cx="1600200" cy="321945"/>
          </a:xfrm>
          <a:prstGeom prst="rect">
            <a:avLst/>
          </a:prstGeom>
          <a:noFill/>
          <a:ln w="9525">
            <a:noFill/>
          </a:ln>
        </p:spPr>
        <p:txBody>
          <a:bodyPr anchor="t" anchorCtr="0">
            <a:sp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rPr>
              <a:t>Extruder</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885190" y="177800"/>
            <a:ext cx="8260080" cy="983615"/>
          </a:xfr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a:buClrTx/>
              <a:buSzTx/>
              <a:buFontTx/>
            </a:pPr>
            <a:r>
              <a:rPr lang="en-US" altLang="zh-CN" dirty="0">
                <a:solidFill>
                  <a:schemeClr val="accent1"/>
                </a:solidFill>
                <a:latin typeface="+mn-lt"/>
                <a:cs typeface="+mn-lt"/>
                <a:sym typeface="+mn-ea"/>
              </a:rPr>
              <a:t>Devices</a:t>
            </a:r>
          </a:p>
        </p:txBody>
      </p:sp>
      <p:pic>
        <p:nvPicPr>
          <p:cNvPr id="41990" name="图片 41989"/>
          <p:cNvPicPr preferRelativeResize="0"/>
          <p:nvPr>
            <p:custDataLst>
              <p:tags r:id="rId2"/>
            </p:custDataLst>
          </p:nvPr>
        </p:nvPicPr>
        <p:blipFill>
          <a:blip r:embed="rId11"/>
          <a:srcRect b="10622"/>
          <a:stretch>
            <a:fillRect/>
          </a:stretch>
        </p:blipFill>
        <p:spPr>
          <a:xfrm>
            <a:off x="1141095" y="1291590"/>
            <a:ext cx="2880000" cy="2160000"/>
          </a:xfrm>
          <a:prstGeom prst="rect">
            <a:avLst/>
          </a:prstGeom>
          <a:noFill/>
          <a:ln w="9525">
            <a:noFill/>
          </a:ln>
        </p:spPr>
      </p:pic>
      <p:pic>
        <p:nvPicPr>
          <p:cNvPr id="41991" name="图片 41990"/>
          <p:cNvPicPr preferRelativeResize="0"/>
          <p:nvPr>
            <p:custDataLst>
              <p:tags r:id="rId3"/>
            </p:custDataLst>
          </p:nvPr>
        </p:nvPicPr>
        <p:blipFill>
          <a:blip r:embed="rId12"/>
          <a:stretch>
            <a:fillRect/>
          </a:stretch>
        </p:blipFill>
        <p:spPr>
          <a:xfrm>
            <a:off x="4824095" y="1219835"/>
            <a:ext cx="2880000" cy="2160000"/>
          </a:xfrm>
          <a:prstGeom prst="rect">
            <a:avLst/>
          </a:prstGeom>
          <a:noFill/>
          <a:ln w="9525">
            <a:noFill/>
          </a:ln>
        </p:spPr>
      </p:pic>
      <p:pic>
        <p:nvPicPr>
          <p:cNvPr id="41992" name="图片 41991"/>
          <p:cNvPicPr preferRelativeResize="0"/>
          <p:nvPr>
            <p:custDataLst>
              <p:tags r:id="rId4"/>
            </p:custDataLst>
          </p:nvPr>
        </p:nvPicPr>
        <p:blipFill>
          <a:blip r:embed="rId13"/>
          <a:srcRect l="25269" t="4741" r="27751" b="17296"/>
          <a:stretch>
            <a:fillRect/>
          </a:stretch>
        </p:blipFill>
        <p:spPr>
          <a:xfrm>
            <a:off x="8553450" y="1219835"/>
            <a:ext cx="2880000" cy="2160000"/>
          </a:xfrm>
          <a:prstGeom prst="rect">
            <a:avLst/>
          </a:prstGeom>
          <a:noFill/>
          <a:ln w="9525">
            <a:noFill/>
          </a:ln>
        </p:spPr>
      </p:pic>
      <p:pic>
        <p:nvPicPr>
          <p:cNvPr id="3" name="图片 2" descr="微信图片_20230906114949-removebg-preview (1)"/>
          <p:cNvPicPr>
            <a:picLocks noChangeAspect="1"/>
          </p:cNvPicPr>
          <p:nvPr>
            <p:custDataLst>
              <p:tags r:id="rId5"/>
            </p:custDataLst>
          </p:nvPr>
        </p:nvPicPr>
        <p:blipFill>
          <a:blip r:embed="rId14"/>
          <a:stretch>
            <a:fillRect/>
          </a:stretch>
        </p:blipFill>
        <p:spPr>
          <a:xfrm>
            <a:off x="8115300" y="56515"/>
            <a:ext cx="517525" cy="450215"/>
          </a:xfrm>
          <a:prstGeom prst="rect">
            <a:avLst/>
          </a:prstGeom>
        </p:spPr>
      </p:pic>
      <p:sp>
        <p:nvSpPr>
          <p:cNvPr id="5" name="文本框 4"/>
          <p:cNvSpPr txBox="1"/>
          <p:nvPr>
            <p:custDataLst>
              <p:tags r:id="rId6"/>
            </p:custDataLst>
          </p:nvPr>
        </p:nvSpPr>
        <p:spPr>
          <a:xfrm>
            <a:off x="8562340" y="113030"/>
            <a:ext cx="3574415" cy="337185"/>
          </a:xfrm>
          <a:prstGeom prst="rect">
            <a:avLst/>
          </a:prstGeom>
          <a:noFill/>
          <a:ln>
            <a:noFill/>
          </a:ln>
        </p:spPr>
        <p:txBody>
          <a:bodyPr wrap="square" rtlCol="0">
            <a:spAutoFit/>
          </a:bodyPr>
          <a:lstStyle/>
          <a:p>
            <a:r>
              <a:rPr lang="zh-CN" altLang="en-US" sz="1600">
                <a:solidFill>
                  <a:srgbClr val="3C829B"/>
                </a:solidFill>
              </a:rPr>
              <a:t>Dongguan Pengji Electronics Co.,Ltd</a:t>
            </a:r>
          </a:p>
        </p:txBody>
      </p:sp>
      <p:sp>
        <p:nvSpPr>
          <p:cNvPr id="6" name="文本框 5"/>
          <p:cNvSpPr txBox="1"/>
          <p:nvPr/>
        </p:nvSpPr>
        <p:spPr>
          <a:xfrm>
            <a:off x="1059815" y="3543935"/>
            <a:ext cx="2517775" cy="249555"/>
          </a:xfrm>
          <a:prstGeom prst="rect">
            <a:avLst/>
          </a:prstGeom>
          <a:noFill/>
        </p:spPr>
        <p:txBody>
          <a:bodyPr wrap="square" rtlCol="0" anchor="t" anchorCtr="0">
            <a:noAutofit/>
          </a:bodyPr>
          <a:lstStyle/>
          <a:p>
            <a:pPr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sym typeface="+mn-ea"/>
              </a:rPr>
              <a:t>Copper Belt Press</a:t>
            </a:r>
            <a:endParaRPr lang="zh-CN" altLang="en-US" sz="1500" b="1" dirty="0">
              <a:solidFill>
                <a:srgbClr val="3C829B"/>
              </a:solidFill>
              <a:latin typeface="微软雅黑" panose="020B0503020204020204" charset="-122"/>
              <a:ea typeface="微软雅黑" panose="020B0503020204020204" charset="-122"/>
            </a:endParaRPr>
          </a:p>
        </p:txBody>
      </p:sp>
      <p:sp>
        <p:nvSpPr>
          <p:cNvPr id="7" name="文本框 6"/>
          <p:cNvSpPr txBox="1"/>
          <p:nvPr/>
        </p:nvSpPr>
        <p:spPr>
          <a:xfrm>
            <a:off x="5280025" y="3550920"/>
            <a:ext cx="1998980" cy="249555"/>
          </a:xfrm>
          <a:prstGeom prst="rect">
            <a:avLst/>
          </a:prstGeom>
          <a:noFill/>
        </p:spPr>
        <p:txBody>
          <a:bodyPr wrap="square" rtlCol="0" anchor="t" anchorCtr="0">
            <a:noAutofit/>
          </a:bodyPr>
          <a:lstStyle/>
          <a:p>
            <a:pPr lvl="0"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sym typeface="+mn-ea"/>
              </a:rPr>
              <a:t>Forming Machine</a:t>
            </a:r>
          </a:p>
        </p:txBody>
      </p:sp>
      <p:sp>
        <p:nvSpPr>
          <p:cNvPr id="8" name="文本框 7"/>
          <p:cNvSpPr txBox="1"/>
          <p:nvPr/>
        </p:nvSpPr>
        <p:spPr>
          <a:xfrm>
            <a:off x="8707755" y="3544570"/>
            <a:ext cx="2357120" cy="249555"/>
          </a:xfrm>
          <a:prstGeom prst="rect">
            <a:avLst/>
          </a:prstGeom>
          <a:noFill/>
        </p:spPr>
        <p:txBody>
          <a:bodyPr wrap="square" rtlCol="0" anchor="t" anchorCtr="0">
            <a:noAutofit/>
          </a:bodyPr>
          <a:lstStyle/>
          <a:p>
            <a:pPr lvl="0"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sym typeface="+mn-ea"/>
              </a:rPr>
              <a:t>Dispensing Machine</a:t>
            </a:r>
          </a:p>
        </p:txBody>
      </p:sp>
      <p:pic>
        <p:nvPicPr>
          <p:cNvPr id="43013" name="图片 43012"/>
          <p:cNvPicPr preferRelativeResize="0"/>
          <p:nvPr>
            <p:custDataLst>
              <p:tags r:id="rId7"/>
            </p:custDataLst>
          </p:nvPr>
        </p:nvPicPr>
        <p:blipFill>
          <a:blip r:embed="rId15"/>
          <a:srcRect l="9270"/>
          <a:stretch>
            <a:fillRect/>
          </a:stretch>
        </p:blipFill>
        <p:spPr>
          <a:xfrm>
            <a:off x="1268095" y="4109720"/>
            <a:ext cx="2880000" cy="2160000"/>
          </a:xfrm>
          <a:prstGeom prst="rect">
            <a:avLst/>
          </a:prstGeom>
          <a:noFill/>
          <a:ln w="9525">
            <a:noFill/>
          </a:ln>
        </p:spPr>
      </p:pic>
      <p:pic>
        <p:nvPicPr>
          <p:cNvPr id="43014" name="图片 43013"/>
          <p:cNvPicPr preferRelativeResize="0"/>
          <p:nvPr>
            <p:custDataLst>
              <p:tags r:id="rId8"/>
            </p:custDataLst>
          </p:nvPr>
        </p:nvPicPr>
        <p:blipFill>
          <a:blip r:embed="rId16"/>
          <a:srcRect l="19496" r="14046"/>
          <a:stretch>
            <a:fillRect/>
          </a:stretch>
        </p:blipFill>
        <p:spPr>
          <a:xfrm>
            <a:off x="4824730" y="4114800"/>
            <a:ext cx="2880000" cy="2160000"/>
          </a:xfrm>
          <a:prstGeom prst="rect">
            <a:avLst/>
          </a:prstGeom>
          <a:noFill/>
          <a:ln w="9525">
            <a:noFill/>
          </a:ln>
        </p:spPr>
      </p:pic>
      <p:pic>
        <p:nvPicPr>
          <p:cNvPr id="43015" name="图片 43014"/>
          <p:cNvPicPr preferRelativeResize="0"/>
          <p:nvPr>
            <p:custDataLst>
              <p:tags r:id="rId9"/>
            </p:custDataLst>
          </p:nvPr>
        </p:nvPicPr>
        <p:blipFill>
          <a:blip r:embed="rId17"/>
          <a:srcRect l="19496" t="4742" r="17601" b="4247"/>
          <a:stretch>
            <a:fillRect/>
          </a:stretch>
        </p:blipFill>
        <p:spPr>
          <a:xfrm>
            <a:off x="8553450" y="4114165"/>
            <a:ext cx="2880000" cy="2160000"/>
          </a:xfrm>
          <a:prstGeom prst="rect">
            <a:avLst/>
          </a:prstGeom>
          <a:noFill/>
          <a:ln w="9525">
            <a:noFill/>
          </a:ln>
        </p:spPr>
      </p:pic>
      <p:sp>
        <p:nvSpPr>
          <p:cNvPr id="4" name="文本框 3"/>
          <p:cNvSpPr txBox="1"/>
          <p:nvPr/>
        </p:nvSpPr>
        <p:spPr>
          <a:xfrm>
            <a:off x="1059815" y="6412865"/>
            <a:ext cx="2638425" cy="226695"/>
          </a:xfrm>
          <a:prstGeom prst="rect">
            <a:avLst/>
          </a:prstGeom>
          <a:noFill/>
        </p:spPr>
        <p:txBody>
          <a:bodyPr wrap="square" rtlCol="0" anchor="t" anchorCtr="0">
            <a:noAutofit/>
          </a:bodyPr>
          <a:lstStyle/>
          <a:p>
            <a:pPr lvl="0"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sym typeface="+mn-ea"/>
              </a:rPr>
              <a:t>Precision Wire Tester</a:t>
            </a:r>
          </a:p>
        </p:txBody>
      </p:sp>
      <p:sp>
        <p:nvSpPr>
          <p:cNvPr id="9" name="文本框 8"/>
          <p:cNvSpPr txBox="1"/>
          <p:nvPr/>
        </p:nvSpPr>
        <p:spPr>
          <a:xfrm>
            <a:off x="4728210" y="6370955"/>
            <a:ext cx="3001645" cy="346710"/>
          </a:xfrm>
          <a:prstGeom prst="rect">
            <a:avLst/>
          </a:prstGeom>
          <a:noFill/>
        </p:spPr>
        <p:txBody>
          <a:bodyPr wrap="square" rtlCol="0" anchor="t" anchorCtr="0">
            <a:noAutofit/>
          </a:bodyPr>
          <a:lstStyle/>
          <a:p>
            <a:pPr lvl="0"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sym typeface="+mn-ea"/>
              </a:rPr>
              <a:t>Resistance Tester</a:t>
            </a:r>
          </a:p>
        </p:txBody>
      </p:sp>
      <p:sp>
        <p:nvSpPr>
          <p:cNvPr id="10" name="文本框 9"/>
          <p:cNvSpPr txBox="1"/>
          <p:nvPr/>
        </p:nvSpPr>
        <p:spPr>
          <a:xfrm>
            <a:off x="8632825" y="6404610"/>
            <a:ext cx="2745740" cy="234950"/>
          </a:xfrm>
          <a:prstGeom prst="rect">
            <a:avLst/>
          </a:prstGeom>
          <a:noFill/>
        </p:spPr>
        <p:txBody>
          <a:bodyPr wrap="square" rtlCol="0" anchor="t" anchorCtr="0">
            <a:noAutofit/>
          </a:bodyPr>
          <a:lstStyle/>
          <a:p>
            <a:pPr lvl="0" algn="ctr">
              <a:spcBef>
                <a:spcPct val="50000"/>
              </a:spcBef>
              <a:buClrTx/>
              <a:buSzTx/>
              <a:buFontTx/>
            </a:pPr>
            <a:r>
              <a:rPr lang="zh-CN" altLang="en-US" sz="1500" b="1" dirty="0">
                <a:solidFill>
                  <a:srgbClr val="3C829B"/>
                </a:solidFill>
                <a:latin typeface="微软雅黑" panose="020B0503020204020204" charset="-122"/>
                <a:ea typeface="微软雅黑" panose="020B0503020204020204" charset="-122"/>
                <a:sym typeface="+mn-ea"/>
              </a:rPr>
              <a:t>Precision Wire Tester</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8"/>
          <a:stretch>
            <a:fillRect/>
          </a:stretch>
        </p:blipFill>
        <p:spPr>
          <a:xfrm>
            <a:off x="163195" y="6532245"/>
            <a:ext cx="303530" cy="287655"/>
          </a:xfrm>
          <a:prstGeom prst="rect">
            <a:avLst/>
          </a:prstGeom>
        </p:spPr>
      </p:pic>
      <p:sp>
        <p:nvSpPr>
          <p:cNvPr id="15" name="文本框 14"/>
          <p:cNvSpPr txBox="1"/>
          <p:nvPr>
            <p:custDataLst>
              <p:tags r:id="rId5"/>
            </p:custDataLst>
          </p:nvPr>
        </p:nvSpPr>
        <p:spPr>
          <a:xfrm>
            <a:off x="720725" y="3455035"/>
            <a:ext cx="1459865" cy="266700"/>
          </a:xfrm>
          <a:prstGeom prst="rect">
            <a:avLst/>
          </a:prstGeom>
          <a:noFill/>
        </p:spPr>
        <p:txBody>
          <a:bodyPr wrap="square" rtlCol="0" anchor="b" anchorCtr="0">
            <a:noAutofit/>
          </a:bodyPr>
          <a:lstStyle/>
          <a:p>
            <a:r>
              <a:rPr lang="en-US" altLang="zh-CN" sz="1500">
                <a:solidFill>
                  <a:srgbClr val="002060"/>
                </a:solidFill>
                <a:sym typeface="+mn-ea"/>
              </a:rPr>
              <a:t>Model:PJ01</a:t>
            </a:r>
            <a:endParaRPr lang="en-US" sz="1500">
              <a:solidFill>
                <a:srgbClr val="002060"/>
              </a:solidFill>
            </a:endParaRPr>
          </a:p>
        </p:txBody>
      </p:sp>
      <p:sp>
        <p:nvSpPr>
          <p:cNvPr id="63" name="矩形 62"/>
          <p:cNvSpPr/>
          <p:nvPr>
            <p:custDataLst>
              <p:tags r:id="rId6"/>
            </p:custDataLst>
          </p:nvPr>
        </p:nvSpPr>
        <p:spPr>
          <a:xfrm>
            <a:off x="333375" y="122555"/>
            <a:ext cx="2737485" cy="398780"/>
          </a:xfrm>
          <a:prstGeom prst="rect">
            <a:avLst/>
          </a:prstGeom>
          <a:solidFill>
            <a:srgbClr val="84C02C"/>
          </a:solidFill>
        </p:spPr>
        <p:txBody>
          <a:bodyPr wrap="square">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p>
        </p:txBody>
      </p:sp>
      <p:pic>
        <p:nvPicPr>
          <p:cNvPr id="3" name="图片 2"/>
          <p:cNvPicPr preferRelativeResize="0"/>
          <p:nvPr>
            <p:custDataLst>
              <p:tags r:id="rId7"/>
            </p:custDataLst>
          </p:nvPr>
        </p:nvPicPr>
        <p:blipFill>
          <a:blip r:embed="rId29"/>
          <a:stretch>
            <a:fillRect/>
          </a:stretch>
        </p:blipFill>
        <p:spPr>
          <a:xfrm>
            <a:off x="2714625" y="1397635"/>
            <a:ext cx="1800000" cy="1800000"/>
          </a:xfrm>
          <a:prstGeom prst="rect">
            <a:avLst/>
          </a:prstGeom>
        </p:spPr>
      </p:pic>
      <p:pic>
        <p:nvPicPr>
          <p:cNvPr id="4" name="图片 3"/>
          <p:cNvPicPr preferRelativeResize="0"/>
          <p:nvPr>
            <p:custDataLst>
              <p:tags r:id="rId8"/>
            </p:custDataLst>
          </p:nvPr>
        </p:nvPicPr>
        <p:blipFill>
          <a:blip r:embed="rId30"/>
          <a:stretch>
            <a:fillRect/>
          </a:stretch>
        </p:blipFill>
        <p:spPr>
          <a:xfrm>
            <a:off x="4898390" y="1397635"/>
            <a:ext cx="1800000" cy="1800000"/>
          </a:xfrm>
          <a:prstGeom prst="rect">
            <a:avLst/>
          </a:prstGeom>
        </p:spPr>
      </p:pic>
      <p:pic>
        <p:nvPicPr>
          <p:cNvPr id="9" name="图片 8"/>
          <p:cNvPicPr preferRelativeResize="0"/>
          <p:nvPr>
            <p:custDataLst>
              <p:tags r:id="rId9"/>
            </p:custDataLst>
          </p:nvPr>
        </p:nvPicPr>
        <p:blipFill>
          <a:blip r:embed="rId31"/>
          <a:stretch>
            <a:fillRect/>
          </a:stretch>
        </p:blipFill>
        <p:spPr>
          <a:xfrm>
            <a:off x="542925" y="1397635"/>
            <a:ext cx="1800000" cy="1800000"/>
          </a:xfrm>
          <a:prstGeom prst="rect">
            <a:avLst/>
          </a:prstGeom>
        </p:spPr>
      </p:pic>
      <p:pic>
        <p:nvPicPr>
          <p:cNvPr id="2" name="图片 1"/>
          <p:cNvPicPr preferRelativeResize="0"/>
          <p:nvPr>
            <p:custDataLst>
              <p:tags r:id="rId10"/>
            </p:custDataLst>
          </p:nvPr>
        </p:nvPicPr>
        <p:blipFill>
          <a:blip r:embed="rId32"/>
          <a:srcRect t="4018" r="1081" b="2189"/>
          <a:stretch>
            <a:fillRect/>
          </a:stretch>
        </p:blipFill>
        <p:spPr>
          <a:xfrm>
            <a:off x="7216140" y="1397635"/>
            <a:ext cx="1800000" cy="1800000"/>
          </a:xfrm>
          <a:prstGeom prst="rect">
            <a:avLst/>
          </a:prstGeom>
        </p:spPr>
      </p:pic>
      <p:pic>
        <p:nvPicPr>
          <p:cNvPr id="12" name="图片 11"/>
          <p:cNvPicPr preferRelativeResize="0"/>
          <p:nvPr>
            <p:custDataLst>
              <p:tags r:id="rId11"/>
            </p:custDataLst>
          </p:nvPr>
        </p:nvPicPr>
        <p:blipFill>
          <a:blip r:embed="rId33"/>
          <a:stretch>
            <a:fillRect/>
          </a:stretch>
        </p:blipFill>
        <p:spPr>
          <a:xfrm>
            <a:off x="9505315" y="1397635"/>
            <a:ext cx="1800000" cy="1800000"/>
          </a:xfrm>
          <a:prstGeom prst="rect">
            <a:avLst/>
          </a:prstGeom>
        </p:spPr>
      </p:pic>
      <p:sp>
        <p:nvSpPr>
          <p:cNvPr id="18" name="任意多边形 17"/>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14" name="图片 13"/>
          <p:cNvPicPr preferRelativeResize="0"/>
          <p:nvPr>
            <p:custDataLst>
              <p:tags r:id="rId12"/>
            </p:custDataLst>
          </p:nvPr>
        </p:nvPicPr>
        <p:blipFill>
          <a:blip r:embed="rId34"/>
          <a:stretch>
            <a:fillRect/>
          </a:stretch>
        </p:blipFill>
        <p:spPr>
          <a:xfrm>
            <a:off x="433070" y="3982720"/>
            <a:ext cx="1800000" cy="1800000"/>
          </a:xfrm>
          <a:prstGeom prst="rect">
            <a:avLst/>
          </a:prstGeom>
        </p:spPr>
      </p:pic>
      <p:pic>
        <p:nvPicPr>
          <p:cNvPr id="16" name="图片 15"/>
          <p:cNvPicPr preferRelativeResize="0"/>
          <p:nvPr>
            <p:custDataLst>
              <p:tags r:id="rId13"/>
            </p:custDataLst>
          </p:nvPr>
        </p:nvPicPr>
        <p:blipFill>
          <a:blip r:embed="rId35"/>
          <a:stretch>
            <a:fillRect/>
          </a:stretch>
        </p:blipFill>
        <p:spPr>
          <a:xfrm>
            <a:off x="4986020" y="3982720"/>
            <a:ext cx="1800000" cy="1800000"/>
          </a:xfrm>
          <a:prstGeom prst="rect">
            <a:avLst/>
          </a:prstGeom>
        </p:spPr>
      </p:pic>
      <p:pic>
        <p:nvPicPr>
          <p:cNvPr id="17" name="图片 16"/>
          <p:cNvPicPr preferRelativeResize="0"/>
          <p:nvPr>
            <p:custDataLst>
              <p:tags r:id="rId14"/>
            </p:custDataLst>
          </p:nvPr>
        </p:nvPicPr>
        <p:blipFill>
          <a:blip r:embed="rId36"/>
          <a:stretch>
            <a:fillRect/>
          </a:stretch>
        </p:blipFill>
        <p:spPr>
          <a:xfrm>
            <a:off x="2680970" y="3982720"/>
            <a:ext cx="1800000" cy="1800000"/>
          </a:xfrm>
          <a:prstGeom prst="rect">
            <a:avLst/>
          </a:prstGeom>
        </p:spPr>
      </p:pic>
      <p:pic>
        <p:nvPicPr>
          <p:cNvPr id="19" name="图片 18"/>
          <p:cNvPicPr preferRelativeResize="0"/>
          <p:nvPr>
            <p:custDataLst>
              <p:tags r:id="rId15"/>
            </p:custDataLst>
          </p:nvPr>
        </p:nvPicPr>
        <p:blipFill>
          <a:blip r:embed="rId37"/>
          <a:stretch>
            <a:fillRect/>
          </a:stretch>
        </p:blipFill>
        <p:spPr>
          <a:xfrm>
            <a:off x="7236460" y="3982720"/>
            <a:ext cx="1800000" cy="1800000"/>
          </a:xfrm>
          <a:prstGeom prst="rect">
            <a:avLst/>
          </a:prstGeom>
        </p:spPr>
      </p:pic>
      <p:pic>
        <p:nvPicPr>
          <p:cNvPr id="20" name="图片 19"/>
          <p:cNvPicPr preferRelativeResize="0"/>
          <p:nvPr>
            <p:custDataLst>
              <p:tags r:id="rId16"/>
            </p:custDataLst>
          </p:nvPr>
        </p:nvPicPr>
        <p:blipFill>
          <a:blip r:embed="rId38"/>
          <a:stretch>
            <a:fillRect/>
          </a:stretch>
        </p:blipFill>
        <p:spPr>
          <a:xfrm>
            <a:off x="9571355" y="3982720"/>
            <a:ext cx="1800000" cy="1800000"/>
          </a:xfrm>
          <a:prstGeom prst="rect">
            <a:avLst/>
          </a:prstGeom>
        </p:spPr>
      </p:pic>
      <p:pic>
        <p:nvPicPr>
          <p:cNvPr id="23" name="图片 22"/>
          <p:cNvPicPr>
            <a:picLocks noChangeAspect="1"/>
          </p:cNvPicPr>
          <p:nvPr>
            <p:custDataLst>
              <p:tags r:id="rId17"/>
            </p:custDataLst>
          </p:nvPr>
        </p:nvPicPr>
        <p:blipFill>
          <a:blip r:embed="rId39"/>
          <a:stretch>
            <a:fillRect/>
          </a:stretch>
        </p:blipFill>
        <p:spPr>
          <a:xfrm>
            <a:off x="11078845" y="8255"/>
            <a:ext cx="1113155" cy="816610"/>
          </a:xfrm>
          <a:prstGeom prst="rect">
            <a:avLst/>
          </a:prstGeom>
        </p:spPr>
      </p:pic>
      <p:sp>
        <p:nvSpPr>
          <p:cNvPr id="21" name="文本框 20"/>
          <p:cNvSpPr txBox="1"/>
          <p:nvPr>
            <p:custDataLst>
              <p:tags r:id="rId18"/>
            </p:custDataLst>
          </p:nvPr>
        </p:nvSpPr>
        <p:spPr>
          <a:xfrm>
            <a:off x="9571355" y="3427730"/>
            <a:ext cx="1459865" cy="266700"/>
          </a:xfrm>
          <a:prstGeom prst="rect">
            <a:avLst/>
          </a:prstGeom>
          <a:noFill/>
        </p:spPr>
        <p:txBody>
          <a:bodyPr wrap="square" rtlCol="0" anchor="b" anchorCtr="0">
            <a:noAutofit/>
          </a:bodyPr>
          <a:lstStyle/>
          <a:p>
            <a:pPr algn="ctr"/>
            <a:r>
              <a:rPr lang="en-US" altLang="zh-CN" sz="1500">
                <a:solidFill>
                  <a:srgbClr val="002060"/>
                </a:solidFill>
                <a:sym typeface="+mn-ea"/>
              </a:rPr>
              <a:t>Model:PJ05</a:t>
            </a:r>
            <a:endParaRPr lang="en-US" sz="1500">
              <a:solidFill>
                <a:srgbClr val="002060"/>
              </a:solidFill>
            </a:endParaRPr>
          </a:p>
        </p:txBody>
      </p:sp>
      <p:sp>
        <p:nvSpPr>
          <p:cNvPr id="22" name="文本框 21"/>
          <p:cNvSpPr txBox="1"/>
          <p:nvPr>
            <p:custDataLst>
              <p:tags r:id="rId19"/>
            </p:custDataLst>
          </p:nvPr>
        </p:nvSpPr>
        <p:spPr>
          <a:xfrm>
            <a:off x="7491730" y="3434080"/>
            <a:ext cx="1459865" cy="266700"/>
          </a:xfrm>
          <a:prstGeom prst="rect">
            <a:avLst/>
          </a:prstGeom>
          <a:noFill/>
        </p:spPr>
        <p:txBody>
          <a:bodyPr wrap="square" rtlCol="0" anchor="b" anchorCtr="0">
            <a:noAutofit/>
          </a:bodyPr>
          <a:lstStyle/>
          <a:p>
            <a:pPr algn="ctr"/>
            <a:r>
              <a:rPr lang="en-US" altLang="zh-CN" sz="1500">
                <a:solidFill>
                  <a:srgbClr val="002060"/>
                </a:solidFill>
                <a:sym typeface="+mn-ea"/>
              </a:rPr>
              <a:t>Model:PJ04</a:t>
            </a:r>
            <a:endParaRPr lang="en-US" sz="1500">
              <a:solidFill>
                <a:srgbClr val="002060"/>
              </a:solidFill>
            </a:endParaRPr>
          </a:p>
        </p:txBody>
      </p:sp>
      <p:sp>
        <p:nvSpPr>
          <p:cNvPr id="24" name="文本框 23"/>
          <p:cNvSpPr txBox="1"/>
          <p:nvPr>
            <p:custDataLst>
              <p:tags r:id="rId20"/>
            </p:custDataLst>
          </p:nvPr>
        </p:nvSpPr>
        <p:spPr>
          <a:xfrm>
            <a:off x="5234305" y="3430270"/>
            <a:ext cx="1459865" cy="266700"/>
          </a:xfrm>
          <a:prstGeom prst="rect">
            <a:avLst/>
          </a:prstGeom>
          <a:noFill/>
        </p:spPr>
        <p:txBody>
          <a:bodyPr wrap="square" rtlCol="0" anchor="b" anchorCtr="0">
            <a:noAutofit/>
          </a:bodyPr>
          <a:lstStyle/>
          <a:p>
            <a:pPr algn="ctr"/>
            <a:r>
              <a:rPr lang="en-US" altLang="zh-CN" sz="1500">
                <a:solidFill>
                  <a:srgbClr val="002060"/>
                </a:solidFill>
                <a:sym typeface="+mn-ea"/>
              </a:rPr>
              <a:t>Model:PJ03</a:t>
            </a:r>
            <a:endParaRPr lang="en-US" sz="1500">
              <a:solidFill>
                <a:srgbClr val="002060"/>
              </a:solidFill>
            </a:endParaRPr>
          </a:p>
        </p:txBody>
      </p:sp>
      <p:sp>
        <p:nvSpPr>
          <p:cNvPr id="25" name="文本框 24"/>
          <p:cNvSpPr txBox="1"/>
          <p:nvPr>
            <p:custDataLst>
              <p:tags r:id="rId21"/>
            </p:custDataLst>
          </p:nvPr>
        </p:nvSpPr>
        <p:spPr>
          <a:xfrm>
            <a:off x="3002915" y="3441700"/>
            <a:ext cx="1459865" cy="266700"/>
          </a:xfrm>
          <a:prstGeom prst="rect">
            <a:avLst/>
          </a:prstGeom>
          <a:noFill/>
        </p:spPr>
        <p:txBody>
          <a:bodyPr wrap="square" rtlCol="0" anchor="b" anchorCtr="0">
            <a:noAutofit/>
          </a:bodyPr>
          <a:lstStyle/>
          <a:p>
            <a:pPr algn="ctr"/>
            <a:r>
              <a:rPr lang="en-US" altLang="zh-CN" sz="1500">
                <a:solidFill>
                  <a:srgbClr val="002060"/>
                </a:solidFill>
                <a:sym typeface="+mn-ea"/>
              </a:rPr>
              <a:t>Model:PJ02</a:t>
            </a:r>
            <a:endParaRPr lang="en-US" sz="1500">
              <a:solidFill>
                <a:srgbClr val="002060"/>
              </a:solidFill>
            </a:endParaRPr>
          </a:p>
        </p:txBody>
      </p:sp>
      <p:sp>
        <p:nvSpPr>
          <p:cNvPr id="26" name="文本框 25"/>
          <p:cNvSpPr txBox="1"/>
          <p:nvPr>
            <p:custDataLst>
              <p:tags r:id="rId22"/>
            </p:custDataLst>
          </p:nvPr>
        </p:nvSpPr>
        <p:spPr>
          <a:xfrm>
            <a:off x="720725" y="5946775"/>
            <a:ext cx="1459865" cy="266700"/>
          </a:xfrm>
          <a:prstGeom prst="rect">
            <a:avLst/>
          </a:prstGeom>
          <a:noFill/>
        </p:spPr>
        <p:txBody>
          <a:bodyPr wrap="square" rtlCol="0">
            <a:noAutofit/>
          </a:bodyPr>
          <a:lstStyle/>
          <a:p>
            <a:pPr algn="just"/>
            <a:r>
              <a:rPr lang="en-US" altLang="zh-CN" sz="1500">
                <a:solidFill>
                  <a:srgbClr val="002060"/>
                </a:solidFill>
                <a:sym typeface="+mn-ea"/>
              </a:rPr>
              <a:t>Model:PJ06</a:t>
            </a:r>
            <a:endParaRPr lang="en-US" sz="1500">
              <a:solidFill>
                <a:srgbClr val="002060"/>
              </a:solidFill>
            </a:endParaRPr>
          </a:p>
        </p:txBody>
      </p:sp>
      <p:sp>
        <p:nvSpPr>
          <p:cNvPr id="27" name="文本框 26"/>
          <p:cNvSpPr txBox="1"/>
          <p:nvPr>
            <p:custDataLst>
              <p:tags r:id="rId23"/>
            </p:custDataLst>
          </p:nvPr>
        </p:nvSpPr>
        <p:spPr>
          <a:xfrm>
            <a:off x="9731375" y="5946775"/>
            <a:ext cx="1459865" cy="266700"/>
          </a:xfrm>
          <a:prstGeom prst="rect">
            <a:avLst/>
          </a:prstGeom>
          <a:noFill/>
        </p:spPr>
        <p:txBody>
          <a:bodyPr wrap="square" rtlCol="0">
            <a:noAutofit/>
          </a:bodyPr>
          <a:lstStyle/>
          <a:p>
            <a:pPr algn="just"/>
            <a:r>
              <a:rPr lang="en-US" altLang="zh-CN" sz="1500">
                <a:solidFill>
                  <a:srgbClr val="002060"/>
                </a:solidFill>
                <a:sym typeface="+mn-ea"/>
              </a:rPr>
              <a:t>Model:PJ10</a:t>
            </a:r>
            <a:endParaRPr lang="en-US" sz="1500">
              <a:solidFill>
                <a:srgbClr val="002060"/>
              </a:solidFill>
            </a:endParaRPr>
          </a:p>
        </p:txBody>
      </p:sp>
      <p:sp>
        <p:nvSpPr>
          <p:cNvPr id="28" name="文本框 27"/>
          <p:cNvSpPr txBox="1"/>
          <p:nvPr>
            <p:custDataLst>
              <p:tags r:id="rId24"/>
            </p:custDataLst>
          </p:nvPr>
        </p:nvSpPr>
        <p:spPr>
          <a:xfrm>
            <a:off x="7529830" y="5946775"/>
            <a:ext cx="1459865" cy="266700"/>
          </a:xfrm>
          <a:prstGeom prst="rect">
            <a:avLst/>
          </a:prstGeom>
          <a:noFill/>
        </p:spPr>
        <p:txBody>
          <a:bodyPr wrap="square" rtlCol="0">
            <a:noAutofit/>
          </a:bodyPr>
          <a:lstStyle/>
          <a:p>
            <a:pPr algn="just"/>
            <a:r>
              <a:rPr lang="en-US" altLang="zh-CN" sz="1500">
                <a:solidFill>
                  <a:srgbClr val="002060"/>
                </a:solidFill>
                <a:sym typeface="+mn-ea"/>
              </a:rPr>
              <a:t>Model:PJ09</a:t>
            </a:r>
            <a:endParaRPr lang="en-US" sz="1500">
              <a:solidFill>
                <a:srgbClr val="002060"/>
              </a:solidFill>
            </a:endParaRPr>
          </a:p>
        </p:txBody>
      </p:sp>
      <p:sp>
        <p:nvSpPr>
          <p:cNvPr id="30" name="文本框 29"/>
          <p:cNvSpPr txBox="1"/>
          <p:nvPr>
            <p:custDataLst>
              <p:tags r:id="rId25"/>
            </p:custDataLst>
          </p:nvPr>
        </p:nvSpPr>
        <p:spPr>
          <a:xfrm>
            <a:off x="5031740" y="5946775"/>
            <a:ext cx="1459865" cy="266700"/>
          </a:xfrm>
          <a:prstGeom prst="rect">
            <a:avLst/>
          </a:prstGeom>
          <a:noFill/>
        </p:spPr>
        <p:txBody>
          <a:bodyPr wrap="square" rtlCol="0">
            <a:noAutofit/>
          </a:bodyPr>
          <a:lstStyle/>
          <a:p>
            <a:pPr algn="just"/>
            <a:r>
              <a:rPr lang="en-US" altLang="zh-CN" sz="1500">
                <a:solidFill>
                  <a:srgbClr val="002060"/>
                </a:solidFill>
                <a:sym typeface="+mn-ea"/>
              </a:rPr>
              <a:t>Model:PJ08</a:t>
            </a:r>
            <a:endParaRPr lang="en-US" sz="1500">
              <a:solidFill>
                <a:srgbClr val="002060"/>
              </a:solidFill>
            </a:endParaRPr>
          </a:p>
        </p:txBody>
      </p:sp>
      <p:sp>
        <p:nvSpPr>
          <p:cNvPr id="31" name="文本框 30"/>
          <p:cNvSpPr txBox="1"/>
          <p:nvPr>
            <p:custDataLst>
              <p:tags r:id="rId26"/>
            </p:custDataLst>
          </p:nvPr>
        </p:nvSpPr>
        <p:spPr>
          <a:xfrm>
            <a:off x="2886075" y="5946775"/>
            <a:ext cx="1459865" cy="266700"/>
          </a:xfrm>
          <a:prstGeom prst="rect">
            <a:avLst/>
          </a:prstGeom>
          <a:noFill/>
        </p:spPr>
        <p:txBody>
          <a:bodyPr wrap="square" rtlCol="0">
            <a:noAutofit/>
          </a:bodyPr>
          <a:lstStyle/>
          <a:p>
            <a:pPr algn="just"/>
            <a:r>
              <a:rPr lang="en-US" altLang="zh-CN" sz="1500">
                <a:solidFill>
                  <a:srgbClr val="002060"/>
                </a:solidFill>
                <a:sym typeface="+mn-ea"/>
              </a:rPr>
              <a:t>Model:PJ07</a:t>
            </a:r>
            <a:endParaRPr lang="en-US" sz="1500">
              <a:solidFill>
                <a:srgbClr val="002060"/>
              </a:solidFill>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5377815" cy="398780"/>
          </a:xfrm>
          <a:prstGeom prst="rect">
            <a:avLst/>
          </a:prstGeom>
          <a:noFill/>
        </p:spPr>
        <p:txBody>
          <a:bodyPr wrap="square" rtlCol="0">
            <a:spAutoFit/>
          </a:bodyPr>
          <a:lstStyle/>
          <a:p>
            <a:pPr algn="l">
              <a:buClrTx/>
              <a:buSzTx/>
              <a:buFontTx/>
            </a:pPr>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7"/>
          <a:stretch>
            <a:fillRect/>
          </a:stretch>
        </p:blipFill>
        <p:spPr>
          <a:xfrm>
            <a:off x="163195" y="6532245"/>
            <a:ext cx="303530" cy="287655"/>
          </a:xfrm>
          <a:prstGeom prst="rect">
            <a:avLst/>
          </a:prstGeom>
        </p:spPr>
      </p:pic>
      <p:pic>
        <p:nvPicPr>
          <p:cNvPr id="13" name="图片 12"/>
          <p:cNvPicPr preferRelativeResize="0"/>
          <p:nvPr>
            <p:custDataLst>
              <p:tags r:id="rId5"/>
            </p:custDataLst>
          </p:nvPr>
        </p:nvPicPr>
        <p:blipFill>
          <a:blip r:embed="rId28"/>
          <a:stretch>
            <a:fillRect/>
          </a:stretch>
        </p:blipFill>
        <p:spPr>
          <a:xfrm>
            <a:off x="749300" y="1300480"/>
            <a:ext cx="1800000" cy="1800000"/>
          </a:xfrm>
          <a:prstGeom prst="rect">
            <a:avLst/>
          </a:prstGeom>
        </p:spPr>
      </p:pic>
      <p:pic>
        <p:nvPicPr>
          <p:cNvPr id="3" name="图片 5"/>
          <p:cNvPicPr preferRelativeResize="0"/>
          <p:nvPr>
            <p:custDataLst>
              <p:tags r:id="rId6"/>
            </p:custDataLst>
          </p:nvPr>
        </p:nvPicPr>
        <p:blipFill>
          <a:blip r:embed="rId29"/>
          <a:stretch>
            <a:fillRect/>
          </a:stretch>
        </p:blipFill>
        <p:spPr>
          <a:xfrm>
            <a:off x="7687945" y="1329690"/>
            <a:ext cx="1800000" cy="1800000"/>
          </a:xfrm>
          <a:prstGeom prst="rect">
            <a:avLst/>
          </a:prstGeom>
          <a:noFill/>
          <a:ln w="9525">
            <a:noFill/>
          </a:ln>
        </p:spPr>
      </p:pic>
      <p:pic>
        <p:nvPicPr>
          <p:cNvPr id="9" name="图片 8"/>
          <p:cNvPicPr preferRelativeResize="0"/>
          <p:nvPr>
            <p:custDataLst>
              <p:tags r:id="rId7"/>
            </p:custDataLst>
          </p:nvPr>
        </p:nvPicPr>
        <p:blipFill>
          <a:blip r:embed="rId30"/>
          <a:stretch>
            <a:fillRect/>
          </a:stretch>
        </p:blipFill>
        <p:spPr>
          <a:xfrm>
            <a:off x="5323840" y="1329690"/>
            <a:ext cx="1800000" cy="1800000"/>
          </a:xfrm>
          <a:prstGeom prst="rect">
            <a:avLst/>
          </a:prstGeom>
        </p:spPr>
      </p:pic>
      <p:pic>
        <p:nvPicPr>
          <p:cNvPr id="12" name="图片 11"/>
          <p:cNvPicPr preferRelativeResize="0"/>
          <p:nvPr>
            <p:custDataLst>
              <p:tags r:id="rId8"/>
            </p:custDataLst>
          </p:nvPr>
        </p:nvPicPr>
        <p:blipFill>
          <a:blip r:embed="rId31"/>
          <a:stretch>
            <a:fillRect/>
          </a:stretch>
        </p:blipFill>
        <p:spPr>
          <a:xfrm>
            <a:off x="2773680" y="1308735"/>
            <a:ext cx="1800000" cy="1800000"/>
          </a:xfrm>
          <a:prstGeom prst="rect">
            <a:avLst/>
          </a:prstGeom>
        </p:spPr>
      </p:pic>
      <p:pic>
        <p:nvPicPr>
          <p:cNvPr id="15" name="图片 14"/>
          <p:cNvPicPr preferRelativeResize="0"/>
          <p:nvPr>
            <p:custDataLst>
              <p:tags r:id="rId9"/>
            </p:custDataLst>
          </p:nvPr>
        </p:nvPicPr>
        <p:blipFill>
          <a:blip r:embed="rId32"/>
          <a:stretch>
            <a:fillRect/>
          </a:stretch>
        </p:blipFill>
        <p:spPr>
          <a:xfrm>
            <a:off x="9904095" y="1300480"/>
            <a:ext cx="1800000" cy="1800000"/>
          </a:xfrm>
          <a:prstGeom prst="rect">
            <a:avLst/>
          </a:prstGeom>
          <a:noFill/>
          <a:ln w="9525">
            <a:noFill/>
          </a:ln>
        </p:spPr>
      </p:pic>
      <p:pic>
        <p:nvPicPr>
          <p:cNvPr id="16" name="图片 15"/>
          <p:cNvPicPr preferRelativeResize="0"/>
          <p:nvPr>
            <p:custDataLst>
              <p:tags r:id="rId10"/>
            </p:custDataLst>
          </p:nvPr>
        </p:nvPicPr>
        <p:blipFill>
          <a:blip r:embed="rId33"/>
          <a:stretch>
            <a:fillRect/>
          </a:stretch>
        </p:blipFill>
        <p:spPr>
          <a:xfrm>
            <a:off x="3011805" y="3835400"/>
            <a:ext cx="1800000" cy="1800000"/>
          </a:xfrm>
          <a:prstGeom prst="rect">
            <a:avLst/>
          </a:prstGeom>
        </p:spPr>
      </p:pic>
      <p:pic>
        <p:nvPicPr>
          <p:cNvPr id="17" name="图片 16"/>
          <p:cNvPicPr preferRelativeResize="0"/>
          <p:nvPr>
            <p:custDataLst>
              <p:tags r:id="rId11"/>
            </p:custDataLst>
          </p:nvPr>
        </p:nvPicPr>
        <p:blipFill>
          <a:blip r:embed="rId34"/>
          <a:stretch>
            <a:fillRect/>
          </a:stretch>
        </p:blipFill>
        <p:spPr>
          <a:xfrm>
            <a:off x="539115" y="3835400"/>
            <a:ext cx="1800000" cy="1800000"/>
          </a:xfrm>
          <a:prstGeom prst="rect">
            <a:avLst/>
          </a:prstGeom>
        </p:spPr>
      </p:pic>
      <p:pic>
        <p:nvPicPr>
          <p:cNvPr id="19" name="图片 18"/>
          <p:cNvPicPr preferRelativeResize="0"/>
          <p:nvPr>
            <p:custDataLst>
              <p:tags r:id="rId12"/>
            </p:custDataLst>
          </p:nvPr>
        </p:nvPicPr>
        <p:blipFill>
          <a:blip r:embed="rId35"/>
          <a:stretch>
            <a:fillRect/>
          </a:stretch>
        </p:blipFill>
        <p:spPr>
          <a:xfrm flipH="1">
            <a:off x="9994265" y="3835400"/>
            <a:ext cx="1800000" cy="1800000"/>
          </a:xfrm>
          <a:prstGeom prst="rect">
            <a:avLst/>
          </a:prstGeom>
        </p:spPr>
      </p:pic>
      <p:pic>
        <p:nvPicPr>
          <p:cNvPr id="21" name="图片 20"/>
          <p:cNvPicPr preferRelativeResize="0"/>
          <p:nvPr>
            <p:custDataLst>
              <p:tags r:id="rId13"/>
            </p:custDataLst>
          </p:nvPr>
        </p:nvPicPr>
        <p:blipFill>
          <a:blip r:embed="rId36"/>
          <a:stretch>
            <a:fillRect/>
          </a:stretch>
        </p:blipFill>
        <p:spPr>
          <a:xfrm flipH="1">
            <a:off x="5484495" y="3835400"/>
            <a:ext cx="1800000" cy="1800000"/>
          </a:xfrm>
          <a:prstGeom prst="rect">
            <a:avLst/>
          </a:prstGeom>
        </p:spPr>
      </p:pic>
      <p:pic>
        <p:nvPicPr>
          <p:cNvPr id="22" name="图片 6"/>
          <p:cNvPicPr preferRelativeResize="0"/>
          <p:nvPr>
            <p:custDataLst>
              <p:tags r:id="rId14"/>
            </p:custDataLst>
          </p:nvPr>
        </p:nvPicPr>
        <p:blipFill>
          <a:blip r:embed="rId37"/>
          <a:stretch>
            <a:fillRect/>
          </a:stretch>
        </p:blipFill>
        <p:spPr>
          <a:xfrm flipH="1">
            <a:off x="7821295" y="3835400"/>
            <a:ext cx="1800000" cy="1800000"/>
          </a:xfrm>
          <a:prstGeom prst="rect">
            <a:avLst/>
          </a:prstGeom>
          <a:noFill/>
          <a:ln w="9525">
            <a:noFill/>
          </a:ln>
        </p:spPr>
      </p:pic>
      <p:sp>
        <p:nvSpPr>
          <p:cNvPr id="24" name="文本框 23"/>
          <p:cNvSpPr txBox="1"/>
          <p:nvPr>
            <p:custDataLst>
              <p:tags r:id="rId15"/>
            </p:custDataLst>
          </p:nvPr>
        </p:nvSpPr>
        <p:spPr>
          <a:xfrm>
            <a:off x="904875" y="3295015"/>
            <a:ext cx="1459865" cy="266700"/>
          </a:xfrm>
          <a:prstGeom prst="rect">
            <a:avLst/>
          </a:prstGeom>
          <a:noFill/>
        </p:spPr>
        <p:txBody>
          <a:bodyPr wrap="square" rtlCol="0">
            <a:noAutofit/>
          </a:bodyPr>
          <a:lstStyle/>
          <a:p>
            <a:r>
              <a:rPr lang="en-US" altLang="zh-CN" sz="1500">
                <a:solidFill>
                  <a:srgbClr val="002060"/>
                </a:solidFill>
                <a:sym typeface="+mn-ea"/>
              </a:rPr>
              <a:t>Model:PJ11</a:t>
            </a:r>
            <a:endParaRPr lang="en-US" sz="1500">
              <a:solidFill>
                <a:srgbClr val="002060"/>
              </a:solidFill>
            </a:endParaRPr>
          </a:p>
        </p:txBody>
      </p:sp>
      <p:sp>
        <p:nvSpPr>
          <p:cNvPr id="26" name="文本框 25"/>
          <p:cNvSpPr txBox="1"/>
          <p:nvPr>
            <p:custDataLst>
              <p:tags r:id="rId16"/>
            </p:custDataLst>
          </p:nvPr>
        </p:nvSpPr>
        <p:spPr>
          <a:xfrm>
            <a:off x="10102215" y="3231515"/>
            <a:ext cx="1459865" cy="266700"/>
          </a:xfrm>
          <a:prstGeom prst="rect">
            <a:avLst/>
          </a:prstGeom>
          <a:noFill/>
        </p:spPr>
        <p:txBody>
          <a:bodyPr wrap="square" rtlCol="0">
            <a:noAutofit/>
          </a:bodyPr>
          <a:lstStyle/>
          <a:p>
            <a:r>
              <a:rPr lang="en-US" altLang="zh-CN" sz="1500">
                <a:solidFill>
                  <a:srgbClr val="002060"/>
                </a:solidFill>
                <a:sym typeface="+mn-ea"/>
              </a:rPr>
              <a:t>Model:PJ15</a:t>
            </a:r>
            <a:endParaRPr lang="en-US" sz="1500">
              <a:solidFill>
                <a:srgbClr val="002060"/>
              </a:solidFill>
            </a:endParaRPr>
          </a:p>
        </p:txBody>
      </p:sp>
      <p:sp>
        <p:nvSpPr>
          <p:cNvPr id="27" name="文本框 26"/>
          <p:cNvSpPr txBox="1"/>
          <p:nvPr>
            <p:custDataLst>
              <p:tags r:id="rId17"/>
            </p:custDataLst>
          </p:nvPr>
        </p:nvSpPr>
        <p:spPr>
          <a:xfrm>
            <a:off x="8066405" y="3225165"/>
            <a:ext cx="1459865" cy="266700"/>
          </a:xfrm>
          <a:prstGeom prst="rect">
            <a:avLst/>
          </a:prstGeom>
          <a:noFill/>
        </p:spPr>
        <p:txBody>
          <a:bodyPr wrap="square" rtlCol="0">
            <a:noAutofit/>
          </a:bodyPr>
          <a:lstStyle/>
          <a:p>
            <a:r>
              <a:rPr lang="en-US" altLang="zh-CN" sz="1500">
                <a:solidFill>
                  <a:srgbClr val="002060"/>
                </a:solidFill>
                <a:sym typeface="+mn-ea"/>
              </a:rPr>
              <a:t>Model:PJ14</a:t>
            </a:r>
            <a:endParaRPr lang="en-US" sz="1500">
              <a:solidFill>
                <a:srgbClr val="002060"/>
              </a:solidFill>
            </a:endParaRPr>
          </a:p>
        </p:txBody>
      </p:sp>
      <p:sp>
        <p:nvSpPr>
          <p:cNvPr id="28" name="文本框 27"/>
          <p:cNvSpPr txBox="1"/>
          <p:nvPr>
            <p:custDataLst>
              <p:tags r:id="rId18"/>
            </p:custDataLst>
          </p:nvPr>
        </p:nvSpPr>
        <p:spPr>
          <a:xfrm>
            <a:off x="5645150" y="3278505"/>
            <a:ext cx="1459865" cy="266700"/>
          </a:xfrm>
          <a:prstGeom prst="rect">
            <a:avLst/>
          </a:prstGeom>
          <a:noFill/>
        </p:spPr>
        <p:txBody>
          <a:bodyPr wrap="square" rtlCol="0">
            <a:noAutofit/>
          </a:bodyPr>
          <a:lstStyle/>
          <a:p>
            <a:r>
              <a:rPr lang="en-US" altLang="zh-CN" sz="1500">
                <a:solidFill>
                  <a:srgbClr val="002060"/>
                </a:solidFill>
                <a:sym typeface="+mn-ea"/>
              </a:rPr>
              <a:t>Model:PJ13</a:t>
            </a:r>
            <a:endParaRPr lang="en-US" sz="1500">
              <a:solidFill>
                <a:srgbClr val="002060"/>
              </a:solidFill>
            </a:endParaRPr>
          </a:p>
        </p:txBody>
      </p:sp>
      <p:sp>
        <p:nvSpPr>
          <p:cNvPr id="30" name="文本框 29"/>
          <p:cNvSpPr txBox="1"/>
          <p:nvPr>
            <p:custDataLst>
              <p:tags r:id="rId19"/>
            </p:custDataLst>
          </p:nvPr>
        </p:nvSpPr>
        <p:spPr>
          <a:xfrm>
            <a:off x="2959100" y="3268345"/>
            <a:ext cx="1459865" cy="266700"/>
          </a:xfrm>
          <a:prstGeom prst="rect">
            <a:avLst/>
          </a:prstGeom>
          <a:noFill/>
        </p:spPr>
        <p:txBody>
          <a:bodyPr wrap="square" rtlCol="0">
            <a:noAutofit/>
          </a:bodyPr>
          <a:lstStyle/>
          <a:p>
            <a:r>
              <a:rPr lang="en-US" altLang="zh-CN" sz="1500">
                <a:solidFill>
                  <a:srgbClr val="002060"/>
                </a:solidFill>
                <a:sym typeface="+mn-ea"/>
              </a:rPr>
              <a:t>Model:PJ12</a:t>
            </a:r>
            <a:endParaRPr lang="en-US" sz="1500">
              <a:solidFill>
                <a:srgbClr val="002060"/>
              </a:solidFill>
            </a:endParaRPr>
          </a:p>
        </p:txBody>
      </p:sp>
      <p:sp>
        <p:nvSpPr>
          <p:cNvPr id="31" name="文本框 30"/>
          <p:cNvSpPr txBox="1"/>
          <p:nvPr>
            <p:custDataLst>
              <p:tags r:id="rId20"/>
            </p:custDataLst>
          </p:nvPr>
        </p:nvSpPr>
        <p:spPr>
          <a:xfrm>
            <a:off x="781685" y="5837555"/>
            <a:ext cx="1459865" cy="266700"/>
          </a:xfrm>
          <a:prstGeom prst="rect">
            <a:avLst/>
          </a:prstGeom>
          <a:noFill/>
        </p:spPr>
        <p:txBody>
          <a:bodyPr wrap="square" rtlCol="0">
            <a:noAutofit/>
          </a:bodyPr>
          <a:lstStyle/>
          <a:p>
            <a:r>
              <a:rPr lang="en-US" altLang="zh-CN" sz="1500">
                <a:solidFill>
                  <a:srgbClr val="002060"/>
                </a:solidFill>
                <a:sym typeface="+mn-ea"/>
              </a:rPr>
              <a:t>Model:PJ16</a:t>
            </a:r>
            <a:endParaRPr lang="en-US" sz="1500">
              <a:solidFill>
                <a:srgbClr val="002060"/>
              </a:solidFill>
            </a:endParaRPr>
          </a:p>
        </p:txBody>
      </p:sp>
      <p:sp>
        <p:nvSpPr>
          <p:cNvPr id="32" name="文本框 31"/>
          <p:cNvSpPr txBox="1"/>
          <p:nvPr>
            <p:custDataLst>
              <p:tags r:id="rId21"/>
            </p:custDataLst>
          </p:nvPr>
        </p:nvSpPr>
        <p:spPr>
          <a:xfrm>
            <a:off x="10287000" y="5837555"/>
            <a:ext cx="1459865" cy="266700"/>
          </a:xfrm>
          <a:prstGeom prst="rect">
            <a:avLst/>
          </a:prstGeom>
          <a:noFill/>
        </p:spPr>
        <p:txBody>
          <a:bodyPr wrap="square" rtlCol="0">
            <a:noAutofit/>
          </a:bodyPr>
          <a:lstStyle/>
          <a:p>
            <a:r>
              <a:rPr lang="en-US" altLang="zh-CN" sz="1500">
                <a:solidFill>
                  <a:srgbClr val="002060"/>
                </a:solidFill>
                <a:sym typeface="+mn-ea"/>
              </a:rPr>
              <a:t>Model:PJ20</a:t>
            </a:r>
            <a:endParaRPr lang="en-US" sz="1500">
              <a:solidFill>
                <a:srgbClr val="002060"/>
              </a:solidFill>
            </a:endParaRPr>
          </a:p>
        </p:txBody>
      </p:sp>
      <p:sp>
        <p:nvSpPr>
          <p:cNvPr id="33" name="文本框 32"/>
          <p:cNvSpPr txBox="1"/>
          <p:nvPr>
            <p:custDataLst>
              <p:tags r:id="rId22"/>
            </p:custDataLst>
          </p:nvPr>
        </p:nvSpPr>
        <p:spPr>
          <a:xfrm>
            <a:off x="8180705" y="5837555"/>
            <a:ext cx="1459865" cy="266700"/>
          </a:xfrm>
          <a:prstGeom prst="rect">
            <a:avLst/>
          </a:prstGeom>
          <a:noFill/>
        </p:spPr>
        <p:txBody>
          <a:bodyPr wrap="square" rtlCol="0">
            <a:noAutofit/>
          </a:bodyPr>
          <a:lstStyle/>
          <a:p>
            <a:r>
              <a:rPr lang="en-US" altLang="zh-CN" sz="1500">
                <a:solidFill>
                  <a:srgbClr val="002060"/>
                </a:solidFill>
                <a:sym typeface="+mn-ea"/>
              </a:rPr>
              <a:t>Model:PJ19</a:t>
            </a:r>
            <a:endParaRPr lang="en-US" sz="1500">
              <a:solidFill>
                <a:srgbClr val="002060"/>
              </a:solidFill>
            </a:endParaRPr>
          </a:p>
        </p:txBody>
      </p:sp>
      <p:sp>
        <p:nvSpPr>
          <p:cNvPr id="34" name="文本框 33"/>
          <p:cNvSpPr txBox="1"/>
          <p:nvPr>
            <p:custDataLst>
              <p:tags r:id="rId23"/>
            </p:custDataLst>
          </p:nvPr>
        </p:nvSpPr>
        <p:spPr>
          <a:xfrm>
            <a:off x="5645150" y="5837555"/>
            <a:ext cx="1459865" cy="266700"/>
          </a:xfrm>
          <a:prstGeom prst="rect">
            <a:avLst/>
          </a:prstGeom>
          <a:noFill/>
        </p:spPr>
        <p:txBody>
          <a:bodyPr wrap="square" rtlCol="0">
            <a:noAutofit/>
          </a:bodyPr>
          <a:lstStyle/>
          <a:p>
            <a:r>
              <a:rPr lang="en-US" altLang="zh-CN" sz="1500">
                <a:solidFill>
                  <a:srgbClr val="002060"/>
                </a:solidFill>
                <a:sym typeface="+mn-ea"/>
              </a:rPr>
              <a:t>Model:PJ18</a:t>
            </a:r>
            <a:endParaRPr lang="en-US" sz="1500">
              <a:solidFill>
                <a:srgbClr val="002060"/>
              </a:solidFill>
            </a:endParaRPr>
          </a:p>
        </p:txBody>
      </p:sp>
      <p:sp>
        <p:nvSpPr>
          <p:cNvPr id="35" name="文本框 34"/>
          <p:cNvSpPr txBox="1"/>
          <p:nvPr>
            <p:custDataLst>
              <p:tags r:id="rId24"/>
            </p:custDataLst>
          </p:nvPr>
        </p:nvSpPr>
        <p:spPr>
          <a:xfrm>
            <a:off x="3082925" y="5837555"/>
            <a:ext cx="1459865" cy="266700"/>
          </a:xfrm>
          <a:prstGeom prst="rect">
            <a:avLst/>
          </a:prstGeom>
          <a:noFill/>
        </p:spPr>
        <p:txBody>
          <a:bodyPr wrap="square" rtlCol="0">
            <a:noAutofit/>
          </a:bodyPr>
          <a:lstStyle/>
          <a:p>
            <a:r>
              <a:rPr lang="en-US" altLang="zh-CN" sz="1500">
                <a:solidFill>
                  <a:srgbClr val="002060"/>
                </a:solidFill>
                <a:sym typeface="+mn-ea"/>
              </a:rPr>
              <a:t>Model:PJ17</a:t>
            </a:r>
            <a:endParaRPr lang="en-US" sz="1500">
              <a:solidFill>
                <a:srgbClr val="002060"/>
              </a:solidFill>
            </a:endParaRPr>
          </a:p>
        </p:txBody>
      </p:sp>
      <p:sp>
        <p:nvSpPr>
          <p:cNvPr id="2" name="任意多边形 1"/>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4" name="图片 3"/>
          <p:cNvPicPr>
            <a:picLocks noChangeAspect="1"/>
          </p:cNvPicPr>
          <p:nvPr>
            <p:custDataLst>
              <p:tags r:id="rId25"/>
            </p:custDataLst>
          </p:nvPr>
        </p:nvPicPr>
        <p:blipFill>
          <a:blip r:embed="rId38"/>
          <a:stretch>
            <a:fillRect/>
          </a:stretch>
        </p:blipFill>
        <p:spPr>
          <a:xfrm>
            <a:off x="11078845" y="8255"/>
            <a:ext cx="1113155" cy="816610"/>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4810125" cy="398780"/>
          </a:xfrm>
          <a:prstGeom prst="rect">
            <a:avLst/>
          </a:prstGeom>
          <a:noFill/>
        </p:spPr>
        <p:txBody>
          <a:bodyPr wrap="square" rtlCol="0">
            <a:spAutoFit/>
          </a:bodyPr>
          <a:lstStyle/>
          <a:p>
            <a:pPr algn="l">
              <a:buClrTx/>
              <a:buSzTx/>
              <a:buFontTx/>
            </a:pPr>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7"/>
          <a:stretch>
            <a:fillRect/>
          </a:stretch>
        </p:blipFill>
        <p:spPr>
          <a:xfrm>
            <a:off x="163195" y="6532245"/>
            <a:ext cx="303530" cy="287655"/>
          </a:xfrm>
          <a:prstGeom prst="rect">
            <a:avLst/>
          </a:prstGeom>
        </p:spPr>
      </p:pic>
      <p:pic>
        <p:nvPicPr>
          <p:cNvPr id="3" name="图片 2"/>
          <p:cNvPicPr preferRelativeResize="0"/>
          <p:nvPr>
            <p:custDataLst>
              <p:tags r:id="rId5"/>
            </p:custDataLst>
          </p:nvPr>
        </p:nvPicPr>
        <p:blipFill>
          <a:blip r:embed="rId28"/>
          <a:stretch>
            <a:fillRect/>
          </a:stretch>
        </p:blipFill>
        <p:spPr>
          <a:xfrm>
            <a:off x="5144135" y="1243965"/>
            <a:ext cx="1800000" cy="1800000"/>
          </a:xfrm>
          <a:prstGeom prst="rect">
            <a:avLst/>
          </a:prstGeom>
        </p:spPr>
      </p:pic>
      <p:pic>
        <p:nvPicPr>
          <p:cNvPr id="14" name="图片 13"/>
          <p:cNvPicPr preferRelativeResize="0"/>
          <p:nvPr>
            <p:custDataLst>
              <p:tags r:id="rId6"/>
            </p:custDataLst>
          </p:nvPr>
        </p:nvPicPr>
        <p:blipFill>
          <a:blip r:embed="rId29"/>
          <a:stretch>
            <a:fillRect/>
          </a:stretch>
        </p:blipFill>
        <p:spPr>
          <a:xfrm>
            <a:off x="2590800" y="1243965"/>
            <a:ext cx="1800000" cy="1800000"/>
          </a:xfrm>
          <a:prstGeom prst="rect">
            <a:avLst/>
          </a:prstGeom>
        </p:spPr>
      </p:pic>
      <p:pic>
        <p:nvPicPr>
          <p:cNvPr id="15" name="图片 14"/>
          <p:cNvPicPr preferRelativeResize="0"/>
          <p:nvPr>
            <p:custDataLst>
              <p:tags r:id="rId7"/>
            </p:custDataLst>
          </p:nvPr>
        </p:nvPicPr>
        <p:blipFill>
          <a:blip r:embed="rId30"/>
          <a:stretch>
            <a:fillRect/>
          </a:stretch>
        </p:blipFill>
        <p:spPr>
          <a:xfrm>
            <a:off x="480060" y="1243965"/>
            <a:ext cx="1800000" cy="1800000"/>
          </a:xfrm>
          <a:prstGeom prst="rect">
            <a:avLst/>
          </a:prstGeom>
        </p:spPr>
      </p:pic>
      <p:pic>
        <p:nvPicPr>
          <p:cNvPr id="24" name="图片 23"/>
          <p:cNvPicPr preferRelativeResize="0"/>
          <p:nvPr>
            <p:custDataLst>
              <p:tags r:id="rId8"/>
            </p:custDataLst>
          </p:nvPr>
        </p:nvPicPr>
        <p:blipFill>
          <a:blip r:embed="rId31"/>
          <a:stretch>
            <a:fillRect/>
          </a:stretch>
        </p:blipFill>
        <p:spPr>
          <a:xfrm>
            <a:off x="7526020" y="1243965"/>
            <a:ext cx="1800000" cy="1800000"/>
          </a:xfrm>
          <a:prstGeom prst="rect">
            <a:avLst/>
          </a:prstGeom>
          <a:noFill/>
          <a:ln w="9525">
            <a:noFill/>
          </a:ln>
        </p:spPr>
      </p:pic>
      <p:pic>
        <p:nvPicPr>
          <p:cNvPr id="2" name="图片 1"/>
          <p:cNvPicPr preferRelativeResize="0"/>
          <p:nvPr>
            <p:custDataLst>
              <p:tags r:id="rId9"/>
            </p:custDataLst>
          </p:nvPr>
        </p:nvPicPr>
        <p:blipFill>
          <a:blip r:embed="rId32"/>
          <a:stretch>
            <a:fillRect/>
          </a:stretch>
        </p:blipFill>
        <p:spPr>
          <a:xfrm>
            <a:off x="2660015" y="3810000"/>
            <a:ext cx="1800000" cy="1800000"/>
          </a:xfrm>
          <a:prstGeom prst="rect">
            <a:avLst/>
          </a:prstGeom>
          <a:noFill/>
          <a:ln w="9525">
            <a:noFill/>
          </a:ln>
        </p:spPr>
      </p:pic>
      <p:pic>
        <p:nvPicPr>
          <p:cNvPr id="4" name="图片 3"/>
          <p:cNvPicPr preferRelativeResize="0"/>
          <p:nvPr>
            <p:custDataLst>
              <p:tags r:id="rId10"/>
            </p:custDataLst>
          </p:nvPr>
        </p:nvPicPr>
        <p:blipFill>
          <a:blip r:embed="rId33"/>
          <a:stretch>
            <a:fillRect/>
          </a:stretch>
        </p:blipFill>
        <p:spPr>
          <a:xfrm>
            <a:off x="387350" y="3823970"/>
            <a:ext cx="1800000" cy="1800000"/>
          </a:xfrm>
          <a:prstGeom prst="rect">
            <a:avLst/>
          </a:prstGeom>
        </p:spPr>
      </p:pic>
      <p:pic>
        <p:nvPicPr>
          <p:cNvPr id="65674" name="图片 1"/>
          <p:cNvPicPr preferRelativeResize="0"/>
          <p:nvPr>
            <p:custDataLst>
              <p:tags r:id="rId11"/>
            </p:custDataLst>
          </p:nvPr>
        </p:nvPicPr>
        <p:blipFill>
          <a:blip r:embed="rId34"/>
          <a:stretch>
            <a:fillRect/>
          </a:stretch>
        </p:blipFill>
        <p:spPr>
          <a:xfrm>
            <a:off x="9883775" y="1243965"/>
            <a:ext cx="1800000" cy="1800000"/>
          </a:xfrm>
          <a:prstGeom prst="rect">
            <a:avLst/>
          </a:prstGeom>
          <a:noFill/>
          <a:ln w="9525">
            <a:noFill/>
          </a:ln>
        </p:spPr>
      </p:pic>
      <p:pic>
        <p:nvPicPr>
          <p:cNvPr id="12" name="图片 11"/>
          <p:cNvPicPr preferRelativeResize="0"/>
          <p:nvPr>
            <p:custDataLst>
              <p:tags r:id="rId12"/>
            </p:custDataLst>
          </p:nvPr>
        </p:nvPicPr>
        <p:blipFill>
          <a:blip r:embed="rId35"/>
          <a:stretch>
            <a:fillRect/>
          </a:stretch>
        </p:blipFill>
        <p:spPr>
          <a:xfrm>
            <a:off x="5305425" y="3810000"/>
            <a:ext cx="1800000" cy="1800000"/>
          </a:xfrm>
          <a:prstGeom prst="rect">
            <a:avLst/>
          </a:prstGeom>
        </p:spPr>
      </p:pic>
      <p:pic>
        <p:nvPicPr>
          <p:cNvPr id="13" name="图片 12"/>
          <p:cNvPicPr preferRelativeResize="0"/>
          <p:nvPr>
            <p:custDataLst>
              <p:tags r:id="rId13"/>
            </p:custDataLst>
          </p:nvPr>
        </p:nvPicPr>
        <p:blipFill>
          <a:blip r:embed="rId36"/>
          <a:stretch>
            <a:fillRect/>
          </a:stretch>
        </p:blipFill>
        <p:spPr>
          <a:xfrm>
            <a:off x="7625080" y="3810000"/>
            <a:ext cx="1800000" cy="1800000"/>
          </a:xfrm>
          <a:prstGeom prst="rect">
            <a:avLst/>
          </a:prstGeom>
        </p:spPr>
      </p:pic>
      <p:pic>
        <p:nvPicPr>
          <p:cNvPr id="16" name="图片 15"/>
          <p:cNvPicPr preferRelativeResize="0"/>
          <p:nvPr>
            <p:custDataLst>
              <p:tags r:id="rId14"/>
            </p:custDataLst>
          </p:nvPr>
        </p:nvPicPr>
        <p:blipFill>
          <a:blip r:embed="rId37"/>
          <a:stretch>
            <a:fillRect/>
          </a:stretch>
        </p:blipFill>
        <p:spPr>
          <a:xfrm>
            <a:off x="10019665" y="3810000"/>
            <a:ext cx="1800000" cy="1800000"/>
          </a:xfrm>
          <a:prstGeom prst="rect">
            <a:avLst/>
          </a:prstGeom>
          <a:noFill/>
          <a:ln w="9525">
            <a:noFill/>
          </a:ln>
        </p:spPr>
      </p:pic>
      <p:sp>
        <p:nvSpPr>
          <p:cNvPr id="17" name="文本框 16"/>
          <p:cNvSpPr txBox="1"/>
          <p:nvPr>
            <p:custDataLst>
              <p:tags r:id="rId15"/>
            </p:custDataLst>
          </p:nvPr>
        </p:nvSpPr>
        <p:spPr>
          <a:xfrm>
            <a:off x="681355" y="3245485"/>
            <a:ext cx="1459865" cy="266700"/>
          </a:xfrm>
          <a:prstGeom prst="rect">
            <a:avLst/>
          </a:prstGeom>
          <a:noFill/>
        </p:spPr>
        <p:txBody>
          <a:bodyPr wrap="square" rtlCol="0">
            <a:noAutofit/>
          </a:bodyPr>
          <a:lstStyle/>
          <a:p>
            <a:r>
              <a:rPr lang="en-US" altLang="zh-CN" sz="1500">
                <a:solidFill>
                  <a:srgbClr val="002060"/>
                </a:solidFill>
                <a:sym typeface="+mn-ea"/>
              </a:rPr>
              <a:t>Model:PJ21</a:t>
            </a:r>
            <a:endParaRPr lang="en-US" sz="1500">
              <a:solidFill>
                <a:srgbClr val="002060"/>
              </a:solidFill>
            </a:endParaRPr>
          </a:p>
        </p:txBody>
      </p:sp>
      <p:sp>
        <p:nvSpPr>
          <p:cNvPr id="21" name="文本框 20"/>
          <p:cNvSpPr txBox="1"/>
          <p:nvPr>
            <p:custDataLst>
              <p:tags r:id="rId16"/>
            </p:custDataLst>
          </p:nvPr>
        </p:nvSpPr>
        <p:spPr>
          <a:xfrm>
            <a:off x="10164445" y="3216910"/>
            <a:ext cx="1459865" cy="266700"/>
          </a:xfrm>
          <a:prstGeom prst="rect">
            <a:avLst/>
          </a:prstGeom>
          <a:noFill/>
        </p:spPr>
        <p:txBody>
          <a:bodyPr wrap="square" rtlCol="0">
            <a:noAutofit/>
          </a:bodyPr>
          <a:lstStyle/>
          <a:p>
            <a:r>
              <a:rPr lang="en-US" altLang="zh-CN" sz="1500">
                <a:solidFill>
                  <a:srgbClr val="002060"/>
                </a:solidFill>
                <a:sym typeface="+mn-ea"/>
              </a:rPr>
              <a:t>Model:PJ25</a:t>
            </a:r>
            <a:endParaRPr lang="en-US" sz="1500">
              <a:solidFill>
                <a:srgbClr val="002060"/>
              </a:solidFill>
            </a:endParaRPr>
          </a:p>
        </p:txBody>
      </p:sp>
      <p:sp>
        <p:nvSpPr>
          <p:cNvPr id="22" name="文本框 21"/>
          <p:cNvSpPr txBox="1"/>
          <p:nvPr>
            <p:custDataLst>
              <p:tags r:id="rId17"/>
            </p:custDataLst>
          </p:nvPr>
        </p:nvSpPr>
        <p:spPr>
          <a:xfrm>
            <a:off x="7949565" y="3216910"/>
            <a:ext cx="1459865" cy="266700"/>
          </a:xfrm>
          <a:prstGeom prst="rect">
            <a:avLst/>
          </a:prstGeom>
          <a:noFill/>
        </p:spPr>
        <p:txBody>
          <a:bodyPr wrap="square" rtlCol="0">
            <a:noAutofit/>
          </a:bodyPr>
          <a:lstStyle/>
          <a:p>
            <a:r>
              <a:rPr lang="en-US" altLang="zh-CN" sz="1500">
                <a:solidFill>
                  <a:srgbClr val="002060"/>
                </a:solidFill>
                <a:sym typeface="+mn-ea"/>
              </a:rPr>
              <a:t>Model:PJ24</a:t>
            </a:r>
            <a:endParaRPr lang="en-US" sz="1500">
              <a:solidFill>
                <a:srgbClr val="002060"/>
              </a:solidFill>
            </a:endParaRPr>
          </a:p>
        </p:txBody>
      </p:sp>
      <p:sp>
        <p:nvSpPr>
          <p:cNvPr id="19" name="文本框 18"/>
          <p:cNvSpPr txBox="1"/>
          <p:nvPr>
            <p:custDataLst>
              <p:tags r:id="rId18"/>
            </p:custDataLst>
          </p:nvPr>
        </p:nvSpPr>
        <p:spPr>
          <a:xfrm>
            <a:off x="5464810" y="3216910"/>
            <a:ext cx="1459865" cy="266700"/>
          </a:xfrm>
          <a:prstGeom prst="rect">
            <a:avLst/>
          </a:prstGeom>
          <a:noFill/>
        </p:spPr>
        <p:txBody>
          <a:bodyPr wrap="square" rtlCol="0">
            <a:noAutofit/>
          </a:bodyPr>
          <a:lstStyle/>
          <a:p>
            <a:r>
              <a:rPr lang="en-US" altLang="zh-CN" sz="1500">
                <a:solidFill>
                  <a:srgbClr val="002060"/>
                </a:solidFill>
                <a:sym typeface="+mn-ea"/>
              </a:rPr>
              <a:t>Model:PJ23</a:t>
            </a:r>
            <a:endParaRPr lang="en-US" sz="1500">
              <a:solidFill>
                <a:srgbClr val="002060"/>
              </a:solidFill>
            </a:endParaRPr>
          </a:p>
        </p:txBody>
      </p:sp>
      <p:sp>
        <p:nvSpPr>
          <p:cNvPr id="26" name="文本框 25"/>
          <p:cNvSpPr txBox="1"/>
          <p:nvPr>
            <p:custDataLst>
              <p:tags r:id="rId19"/>
            </p:custDataLst>
          </p:nvPr>
        </p:nvSpPr>
        <p:spPr>
          <a:xfrm>
            <a:off x="2942590" y="3216910"/>
            <a:ext cx="1317625" cy="266700"/>
          </a:xfrm>
          <a:prstGeom prst="rect">
            <a:avLst/>
          </a:prstGeom>
          <a:noFill/>
        </p:spPr>
        <p:txBody>
          <a:bodyPr wrap="square" rtlCol="0">
            <a:noAutofit/>
          </a:bodyPr>
          <a:lstStyle/>
          <a:p>
            <a:r>
              <a:rPr lang="en-US" altLang="zh-CN" sz="1500">
                <a:solidFill>
                  <a:srgbClr val="002060"/>
                </a:solidFill>
                <a:sym typeface="+mn-ea"/>
              </a:rPr>
              <a:t>Model:PJ22</a:t>
            </a:r>
            <a:endParaRPr lang="en-US" sz="1500">
              <a:solidFill>
                <a:srgbClr val="002060"/>
              </a:solidFill>
            </a:endParaRPr>
          </a:p>
        </p:txBody>
      </p:sp>
      <p:sp>
        <p:nvSpPr>
          <p:cNvPr id="27" name="文本框 26"/>
          <p:cNvSpPr txBox="1"/>
          <p:nvPr>
            <p:custDataLst>
              <p:tags r:id="rId20"/>
            </p:custDataLst>
          </p:nvPr>
        </p:nvSpPr>
        <p:spPr>
          <a:xfrm>
            <a:off x="768985" y="5841365"/>
            <a:ext cx="1459865" cy="266700"/>
          </a:xfrm>
          <a:prstGeom prst="rect">
            <a:avLst/>
          </a:prstGeom>
          <a:noFill/>
        </p:spPr>
        <p:txBody>
          <a:bodyPr wrap="square" rtlCol="0">
            <a:noAutofit/>
          </a:bodyPr>
          <a:lstStyle/>
          <a:p>
            <a:r>
              <a:rPr lang="en-US" altLang="zh-CN" sz="1500">
                <a:solidFill>
                  <a:srgbClr val="002060"/>
                </a:solidFill>
                <a:sym typeface="+mn-ea"/>
              </a:rPr>
              <a:t>Model:PJ26</a:t>
            </a:r>
            <a:endParaRPr lang="en-US" sz="1500">
              <a:solidFill>
                <a:srgbClr val="002060"/>
              </a:solidFill>
            </a:endParaRPr>
          </a:p>
        </p:txBody>
      </p:sp>
      <p:sp>
        <p:nvSpPr>
          <p:cNvPr id="28" name="文本框 27"/>
          <p:cNvSpPr txBox="1"/>
          <p:nvPr>
            <p:custDataLst>
              <p:tags r:id="rId21"/>
            </p:custDataLst>
          </p:nvPr>
        </p:nvSpPr>
        <p:spPr>
          <a:xfrm>
            <a:off x="10164445" y="5841365"/>
            <a:ext cx="1459865" cy="266700"/>
          </a:xfrm>
          <a:prstGeom prst="rect">
            <a:avLst/>
          </a:prstGeom>
          <a:noFill/>
        </p:spPr>
        <p:txBody>
          <a:bodyPr wrap="square" rtlCol="0">
            <a:noAutofit/>
          </a:bodyPr>
          <a:lstStyle/>
          <a:p>
            <a:r>
              <a:rPr lang="en-US" altLang="zh-CN" sz="1500">
                <a:solidFill>
                  <a:srgbClr val="002060"/>
                </a:solidFill>
                <a:sym typeface="+mn-ea"/>
              </a:rPr>
              <a:t>Model:PJ30</a:t>
            </a:r>
            <a:endParaRPr lang="en-US" sz="1500">
              <a:solidFill>
                <a:srgbClr val="002060"/>
              </a:solidFill>
            </a:endParaRPr>
          </a:p>
        </p:txBody>
      </p:sp>
      <p:sp>
        <p:nvSpPr>
          <p:cNvPr id="30" name="文本框 29"/>
          <p:cNvSpPr txBox="1"/>
          <p:nvPr>
            <p:custDataLst>
              <p:tags r:id="rId22"/>
            </p:custDataLst>
          </p:nvPr>
        </p:nvSpPr>
        <p:spPr>
          <a:xfrm>
            <a:off x="7949565" y="5841365"/>
            <a:ext cx="1459865" cy="266700"/>
          </a:xfrm>
          <a:prstGeom prst="rect">
            <a:avLst/>
          </a:prstGeom>
          <a:noFill/>
        </p:spPr>
        <p:txBody>
          <a:bodyPr wrap="square" rtlCol="0">
            <a:noAutofit/>
          </a:bodyPr>
          <a:lstStyle/>
          <a:p>
            <a:r>
              <a:rPr lang="en-US" altLang="zh-CN" sz="1500">
                <a:solidFill>
                  <a:srgbClr val="002060"/>
                </a:solidFill>
                <a:sym typeface="+mn-ea"/>
              </a:rPr>
              <a:t>Model:PJ29</a:t>
            </a:r>
            <a:endParaRPr lang="en-US" sz="1500">
              <a:solidFill>
                <a:srgbClr val="002060"/>
              </a:solidFill>
            </a:endParaRPr>
          </a:p>
        </p:txBody>
      </p:sp>
      <p:sp>
        <p:nvSpPr>
          <p:cNvPr id="31" name="文本框 30"/>
          <p:cNvSpPr txBox="1"/>
          <p:nvPr>
            <p:custDataLst>
              <p:tags r:id="rId23"/>
            </p:custDataLst>
          </p:nvPr>
        </p:nvSpPr>
        <p:spPr>
          <a:xfrm>
            <a:off x="5591810" y="5841365"/>
            <a:ext cx="1459865" cy="266700"/>
          </a:xfrm>
          <a:prstGeom prst="rect">
            <a:avLst/>
          </a:prstGeom>
          <a:noFill/>
        </p:spPr>
        <p:txBody>
          <a:bodyPr wrap="square" rtlCol="0">
            <a:noAutofit/>
          </a:bodyPr>
          <a:lstStyle/>
          <a:p>
            <a:r>
              <a:rPr lang="en-US" altLang="zh-CN" sz="1500">
                <a:solidFill>
                  <a:srgbClr val="002060"/>
                </a:solidFill>
                <a:sym typeface="+mn-ea"/>
              </a:rPr>
              <a:t>Model:PJ28</a:t>
            </a:r>
            <a:endParaRPr lang="en-US" sz="1500">
              <a:solidFill>
                <a:srgbClr val="002060"/>
              </a:solidFill>
            </a:endParaRPr>
          </a:p>
        </p:txBody>
      </p:sp>
      <p:sp>
        <p:nvSpPr>
          <p:cNvPr id="32" name="文本框 31"/>
          <p:cNvSpPr txBox="1"/>
          <p:nvPr>
            <p:custDataLst>
              <p:tags r:id="rId24"/>
            </p:custDataLst>
          </p:nvPr>
        </p:nvSpPr>
        <p:spPr>
          <a:xfrm>
            <a:off x="2893060" y="5841365"/>
            <a:ext cx="1459865" cy="266700"/>
          </a:xfrm>
          <a:prstGeom prst="rect">
            <a:avLst/>
          </a:prstGeom>
          <a:noFill/>
        </p:spPr>
        <p:txBody>
          <a:bodyPr wrap="square" rtlCol="0">
            <a:noAutofit/>
          </a:bodyPr>
          <a:lstStyle/>
          <a:p>
            <a:r>
              <a:rPr lang="en-US" altLang="zh-CN" sz="1500">
                <a:solidFill>
                  <a:srgbClr val="002060"/>
                </a:solidFill>
                <a:sym typeface="+mn-ea"/>
              </a:rPr>
              <a:t>Model:PJ27</a:t>
            </a:r>
            <a:endParaRPr lang="en-US" sz="1500">
              <a:solidFill>
                <a:srgbClr val="002060"/>
              </a:solidFill>
            </a:endParaRPr>
          </a:p>
        </p:txBody>
      </p:sp>
      <p:sp>
        <p:nvSpPr>
          <p:cNvPr id="9" name="任意多边形 8"/>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25" name="图片 24"/>
          <p:cNvPicPr>
            <a:picLocks noChangeAspect="1"/>
          </p:cNvPicPr>
          <p:nvPr>
            <p:custDataLst>
              <p:tags r:id="rId25"/>
            </p:custDataLst>
          </p:nvPr>
        </p:nvPicPr>
        <p:blipFill>
          <a:blip r:embed="rId38"/>
          <a:stretch>
            <a:fillRect/>
          </a:stretch>
        </p:blipFill>
        <p:spPr>
          <a:xfrm>
            <a:off x="11078845" y="8255"/>
            <a:ext cx="1113155" cy="816610"/>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4810125" cy="398780"/>
          </a:xfrm>
          <a:prstGeom prst="rect">
            <a:avLst/>
          </a:prstGeom>
          <a:noFill/>
        </p:spPr>
        <p:txBody>
          <a:bodyPr wrap="square" rtlCol="0">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7"/>
          <a:stretch>
            <a:fillRect/>
          </a:stretch>
        </p:blipFill>
        <p:spPr>
          <a:xfrm>
            <a:off x="163195" y="6532245"/>
            <a:ext cx="303530" cy="287655"/>
          </a:xfrm>
          <a:prstGeom prst="rect">
            <a:avLst/>
          </a:prstGeom>
        </p:spPr>
      </p:pic>
      <p:pic>
        <p:nvPicPr>
          <p:cNvPr id="3" name="图片 2"/>
          <p:cNvPicPr preferRelativeResize="0"/>
          <p:nvPr>
            <p:custDataLst>
              <p:tags r:id="rId5"/>
            </p:custDataLst>
          </p:nvPr>
        </p:nvPicPr>
        <p:blipFill>
          <a:blip r:embed="rId28"/>
          <a:stretch>
            <a:fillRect/>
          </a:stretch>
        </p:blipFill>
        <p:spPr>
          <a:xfrm>
            <a:off x="466725" y="1388745"/>
            <a:ext cx="1800000" cy="1800000"/>
          </a:xfrm>
          <a:prstGeom prst="rect">
            <a:avLst/>
          </a:prstGeom>
        </p:spPr>
      </p:pic>
      <p:pic>
        <p:nvPicPr>
          <p:cNvPr id="14" name="图片 13"/>
          <p:cNvPicPr preferRelativeResize="0"/>
          <p:nvPr>
            <p:custDataLst>
              <p:tags r:id="rId6"/>
            </p:custDataLst>
          </p:nvPr>
        </p:nvPicPr>
        <p:blipFill>
          <a:blip r:embed="rId29"/>
          <a:stretch>
            <a:fillRect/>
          </a:stretch>
        </p:blipFill>
        <p:spPr>
          <a:xfrm>
            <a:off x="2687955" y="1336675"/>
            <a:ext cx="1800000" cy="1800000"/>
          </a:xfrm>
          <a:prstGeom prst="rect">
            <a:avLst/>
          </a:prstGeom>
        </p:spPr>
      </p:pic>
      <p:pic>
        <p:nvPicPr>
          <p:cNvPr id="9" name="图片 8"/>
          <p:cNvPicPr preferRelativeResize="0"/>
          <p:nvPr>
            <p:custDataLst>
              <p:tags r:id="rId7"/>
            </p:custDataLst>
          </p:nvPr>
        </p:nvPicPr>
        <p:blipFill>
          <a:blip r:embed="rId30"/>
          <a:stretch>
            <a:fillRect/>
          </a:stretch>
        </p:blipFill>
        <p:spPr>
          <a:xfrm>
            <a:off x="9982835" y="1336675"/>
            <a:ext cx="1800000" cy="1800000"/>
          </a:xfrm>
          <a:prstGeom prst="rect">
            <a:avLst/>
          </a:prstGeom>
        </p:spPr>
      </p:pic>
      <p:pic>
        <p:nvPicPr>
          <p:cNvPr id="13" name="图片 12"/>
          <p:cNvPicPr preferRelativeResize="0"/>
          <p:nvPr>
            <p:custDataLst>
              <p:tags r:id="rId8"/>
            </p:custDataLst>
          </p:nvPr>
        </p:nvPicPr>
        <p:blipFill>
          <a:blip r:embed="rId31"/>
          <a:stretch>
            <a:fillRect/>
          </a:stretch>
        </p:blipFill>
        <p:spPr>
          <a:xfrm>
            <a:off x="5322570" y="1336675"/>
            <a:ext cx="1800000" cy="1800000"/>
          </a:xfrm>
          <a:prstGeom prst="rect">
            <a:avLst/>
          </a:prstGeom>
        </p:spPr>
      </p:pic>
      <p:pic>
        <p:nvPicPr>
          <p:cNvPr id="12" name="图片 11"/>
          <p:cNvPicPr preferRelativeResize="0"/>
          <p:nvPr>
            <p:custDataLst>
              <p:tags r:id="rId9"/>
            </p:custDataLst>
          </p:nvPr>
        </p:nvPicPr>
        <p:blipFill>
          <a:blip r:embed="rId32"/>
          <a:stretch>
            <a:fillRect/>
          </a:stretch>
        </p:blipFill>
        <p:spPr>
          <a:xfrm>
            <a:off x="466725" y="3799840"/>
            <a:ext cx="1800000" cy="1800000"/>
          </a:xfrm>
          <a:prstGeom prst="rect">
            <a:avLst/>
          </a:prstGeom>
        </p:spPr>
      </p:pic>
      <p:pic>
        <p:nvPicPr>
          <p:cNvPr id="15" name="图片 14"/>
          <p:cNvPicPr preferRelativeResize="0"/>
          <p:nvPr>
            <p:custDataLst>
              <p:tags r:id="rId10"/>
            </p:custDataLst>
          </p:nvPr>
        </p:nvPicPr>
        <p:blipFill>
          <a:blip r:embed="rId33"/>
          <a:stretch>
            <a:fillRect/>
          </a:stretch>
        </p:blipFill>
        <p:spPr>
          <a:xfrm>
            <a:off x="5286375" y="3799840"/>
            <a:ext cx="1800000" cy="1800000"/>
          </a:xfrm>
          <a:prstGeom prst="rect">
            <a:avLst/>
          </a:prstGeom>
        </p:spPr>
      </p:pic>
      <p:pic>
        <p:nvPicPr>
          <p:cNvPr id="16" name="图片 15"/>
          <p:cNvPicPr preferRelativeResize="0"/>
          <p:nvPr>
            <p:custDataLst>
              <p:tags r:id="rId11"/>
            </p:custDataLst>
          </p:nvPr>
        </p:nvPicPr>
        <p:blipFill>
          <a:blip r:embed="rId34"/>
          <a:stretch>
            <a:fillRect/>
          </a:stretch>
        </p:blipFill>
        <p:spPr>
          <a:xfrm>
            <a:off x="2743835" y="3799840"/>
            <a:ext cx="1800000" cy="1800000"/>
          </a:xfrm>
          <a:prstGeom prst="rect">
            <a:avLst/>
          </a:prstGeom>
        </p:spPr>
      </p:pic>
      <p:pic>
        <p:nvPicPr>
          <p:cNvPr id="17" name="图片 16"/>
          <p:cNvPicPr preferRelativeResize="0"/>
          <p:nvPr>
            <p:custDataLst>
              <p:tags r:id="rId12"/>
            </p:custDataLst>
          </p:nvPr>
        </p:nvPicPr>
        <p:blipFill>
          <a:blip r:embed="rId35"/>
          <a:stretch>
            <a:fillRect/>
          </a:stretch>
        </p:blipFill>
        <p:spPr>
          <a:xfrm>
            <a:off x="7636510" y="3799840"/>
            <a:ext cx="1800000" cy="1800000"/>
          </a:xfrm>
          <a:prstGeom prst="rect">
            <a:avLst/>
          </a:prstGeom>
        </p:spPr>
      </p:pic>
      <p:pic>
        <p:nvPicPr>
          <p:cNvPr id="19" name="图片 18"/>
          <p:cNvPicPr preferRelativeResize="0"/>
          <p:nvPr>
            <p:custDataLst>
              <p:tags r:id="rId13"/>
            </p:custDataLst>
          </p:nvPr>
        </p:nvPicPr>
        <p:blipFill>
          <a:blip r:embed="rId36"/>
          <a:stretch>
            <a:fillRect/>
          </a:stretch>
        </p:blipFill>
        <p:spPr>
          <a:xfrm>
            <a:off x="10066020" y="3799840"/>
            <a:ext cx="1800000" cy="1800000"/>
          </a:xfrm>
          <a:prstGeom prst="rect">
            <a:avLst/>
          </a:prstGeom>
        </p:spPr>
      </p:pic>
      <p:pic>
        <p:nvPicPr>
          <p:cNvPr id="21" name="图片 20"/>
          <p:cNvPicPr preferRelativeResize="0"/>
          <p:nvPr>
            <p:custDataLst>
              <p:tags r:id="rId14"/>
            </p:custDataLst>
          </p:nvPr>
        </p:nvPicPr>
        <p:blipFill>
          <a:blip r:embed="rId37"/>
          <a:stretch>
            <a:fillRect/>
          </a:stretch>
        </p:blipFill>
        <p:spPr>
          <a:xfrm>
            <a:off x="7727315" y="1336675"/>
            <a:ext cx="1800000" cy="1800000"/>
          </a:xfrm>
          <a:prstGeom prst="rect">
            <a:avLst/>
          </a:prstGeom>
        </p:spPr>
      </p:pic>
      <p:sp>
        <p:nvSpPr>
          <p:cNvPr id="22" name="文本框 21"/>
          <p:cNvSpPr txBox="1"/>
          <p:nvPr>
            <p:custDataLst>
              <p:tags r:id="rId15"/>
            </p:custDataLst>
          </p:nvPr>
        </p:nvSpPr>
        <p:spPr>
          <a:xfrm>
            <a:off x="657225" y="3307715"/>
            <a:ext cx="1459865" cy="266700"/>
          </a:xfrm>
          <a:prstGeom prst="rect">
            <a:avLst/>
          </a:prstGeom>
          <a:noFill/>
        </p:spPr>
        <p:txBody>
          <a:bodyPr wrap="square" rtlCol="0">
            <a:noAutofit/>
          </a:bodyPr>
          <a:lstStyle/>
          <a:p>
            <a:r>
              <a:rPr lang="en-US" altLang="zh-CN" sz="1500">
                <a:solidFill>
                  <a:srgbClr val="002060"/>
                </a:solidFill>
                <a:sym typeface="+mn-ea"/>
              </a:rPr>
              <a:t>Model:PJ31</a:t>
            </a:r>
            <a:endParaRPr lang="en-US" sz="1500">
              <a:solidFill>
                <a:srgbClr val="002060"/>
              </a:solidFill>
            </a:endParaRPr>
          </a:p>
        </p:txBody>
      </p:sp>
      <p:sp>
        <p:nvSpPr>
          <p:cNvPr id="24" name="文本框 23"/>
          <p:cNvSpPr txBox="1"/>
          <p:nvPr>
            <p:custDataLst>
              <p:tags r:id="rId16"/>
            </p:custDataLst>
          </p:nvPr>
        </p:nvSpPr>
        <p:spPr>
          <a:xfrm>
            <a:off x="10123170" y="3307715"/>
            <a:ext cx="1459865" cy="266700"/>
          </a:xfrm>
          <a:prstGeom prst="rect">
            <a:avLst/>
          </a:prstGeom>
          <a:noFill/>
        </p:spPr>
        <p:txBody>
          <a:bodyPr wrap="square" rtlCol="0">
            <a:noAutofit/>
          </a:bodyPr>
          <a:lstStyle/>
          <a:p>
            <a:r>
              <a:rPr lang="en-US" altLang="zh-CN" sz="1500">
                <a:solidFill>
                  <a:srgbClr val="002060"/>
                </a:solidFill>
                <a:sym typeface="+mn-ea"/>
              </a:rPr>
              <a:t>Model:PJ35</a:t>
            </a:r>
            <a:endParaRPr lang="en-US" sz="1500">
              <a:solidFill>
                <a:srgbClr val="002060"/>
              </a:solidFill>
            </a:endParaRPr>
          </a:p>
        </p:txBody>
      </p:sp>
      <p:sp>
        <p:nvSpPr>
          <p:cNvPr id="26" name="文本框 25"/>
          <p:cNvSpPr txBox="1"/>
          <p:nvPr>
            <p:custDataLst>
              <p:tags r:id="rId17"/>
            </p:custDataLst>
          </p:nvPr>
        </p:nvSpPr>
        <p:spPr>
          <a:xfrm>
            <a:off x="8090535" y="3307715"/>
            <a:ext cx="1459865" cy="266700"/>
          </a:xfrm>
          <a:prstGeom prst="rect">
            <a:avLst/>
          </a:prstGeom>
          <a:noFill/>
        </p:spPr>
        <p:txBody>
          <a:bodyPr wrap="square" rtlCol="0">
            <a:noAutofit/>
          </a:bodyPr>
          <a:lstStyle/>
          <a:p>
            <a:r>
              <a:rPr lang="en-US" altLang="zh-CN" sz="1500">
                <a:solidFill>
                  <a:srgbClr val="002060"/>
                </a:solidFill>
                <a:sym typeface="+mn-ea"/>
              </a:rPr>
              <a:t>Model:PJ34</a:t>
            </a:r>
            <a:endParaRPr lang="en-US" sz="1500">
              <a:solidFill>
                <a:srgbClr val="002060"/>
              </a:solidFill>
            </a:endParaRPr>
          </a:p>
        </p:txBody>
      </p:sp>
      <p:sp>
        <p:nvSpPr>
          <p:cNvPr id="27" name="文本框 26"/>
          <p:cNvSpPr txBox="1"/>
          <p:nvPr>
            <p:custDataLst>
              <p:tags r:id="rId18"/>
            </p:custDataLst>
          </p:nvPr>
        </p:nvSpPr>
        <p:spPr>
          <a:xfrm>
            <a:off x="5638800" y="3307715"/>
            <a:ext cx="1398270" cy="293370"/>
          </a:xfrm>
          <a:prstGeom prst="rect">
            <a:avLst/>
          </a:prstGeom>
          <a:noFill/>
        </p:spPr>
        <p:txBody>
          <a:bodyPr wrap="square" rtlCol="0">
            <a:noAutofit/>
          </a:bodyPr>
          <a:lstStyle/>
          <a:p>
            <a:r>
              <a:rPr lang="en-US" altLang="zh-CN" sz="1500">
                <a:solidFill>
                  <a:srgbClr val="002060"/>
                </a:solidFill>
                <a:sym typeface="+mn-ea"/>
              </a:rPr>
              <a:t>Model:PJ33</a:t>
            </a:r>
            <a:endParaRPr lang="en-US" sz="1500">
              <a:solidFill>
                <a:srgbClr val="002060"/>
              </a:solidFill>
            </a:endParaRPr>
          </a:p>
        </p:txBody>
      </p:sp>
      <p:sp>
        <p:nvSpPr>
          <p:cNvPr id="28" name="文本框 27"/>
          <p:cNvSpPr txBox="1"/>
          <p:nvPr>
            <p:custDataLst>
              <p:tags r:id="rId19"/>
            </p:custDataLst>
          </p:nvPr>
        </p:nvSpPr>
        <p:spPr>
          <a:xfrm>
            <a:off x="3147695" y="3307715"/>
            <a:ext cx="1459865" cy="266700"/>
          </a:xfrm>
          <a:prstGeom prst="rect">
            <a:avLst/>
          </a:prstGeom>
          <a:noFill/>
        </p:spPr>
        <p:txBody>
          <a:bodyPr wrap="square" rtlCol="0">
            <a:noAutofit/>
          </a:bodyPr>
          <a:lstStyle/>
          <a:p>
            <a:r>
              <a:rPr lang="en-US" altLang="zh-CN" sz="1500">
                <a:solidFill>
                  <a:srgbClr val="002060"/>
                </a:solidFill>
                <a:sym typeface="+mn-ea"/>
              </a:rPr>
              <a:t>Model:PJ32</a:t>
            </a:r>
            <a:endParaRPr lang="en-US" sz="1500">
              <a:solidFill>
                <a:srgbClr val="002060"/>
              </a:solidFill>
            </a:endParaRPr>
          </a:p>
        </p:txBody>
      </p:sp>
      <p:sp>
        <p:nvSpPr>
          <p:cNvPr id="30" name="文本框 29"/>
          <p:cNvSpPr txBox="1"/>
          <p:nvPr>
            <p:custDataLst>
              <p:tags r:id="rId20"/>
            </p:custDataLst>
          </p:nvPr>
        </p:nvSpPr>
        <p:spPr>
          <a:xfrm>
            <a:off x="657225" y="5821045"/>
            <a:ext cx="1459865" cy="266700"/>
          </a:xfrm>
          <a:prstGeom prst="rect">
            <a:avLst/>
          </a:prstGeom>
          <a:noFill/>
        </p:spPr>
        <p:txBody>
          <a:bodyPr wrap="square" rtlCol="0">
            <a:noAutofit/>
          </a:bodyPr>
          <a:lstStyle/>
          <a:p>
            <a:r>
              <a:rPr lang="en-US" altLang="zh-CN" sz="1500">
                <a:solidFill>
                  <a:srgbClr val="002060"/>
                </a:solidFill>
                <a:sym typeface="+mn-ea"/>
              </a:rPr>
              <a:t>Model:PJ36</a:t>
            </a:r>
            <a:endParaRPr lang="en-US" sz="1500">
              <a:solidFill>
                <a:srgbClr val="002060"/>
              </a:solidFill>
            </a:endParaRPr>
          </a:p>
        </p:txBody>
      </p:sp>
      <p:sp>
        <p:nvSpPr>
          <p:cNvPr id="31" name="文本框 30"/>
          <p:cNvSpPr txBox="1"/>
          <p:nvPr>
            <p:custDataLst>
              <p:tags r:id="rId21"/>
            </p:custDataLst>
          </p:nvPr>
        </p:nvSpPr>
        <p:spPr>
          <a:xfrm>
            <a:off x="10433050" y="5821045"/>
            <a:ext cx="1459865" cy="266700"/>
          </a:xfrm>
          <a:prstGeom prst="rect">
            <a:avLst/>
          </a:prstGeom>
          <a:noFill/>
        </p:spPr>
        <p:txBody>
          <a:bodyPr wrap="square" rtlCol="0">
            <a:noAutofit/>
          </a:bodyPr>
          <a:lstStyle/>
          <a:p>
            <a:r>
              <a:rPr lang="en-US" altLang="zh-CN" sz="1500">
                <a:solidFill>
                  <a:srgbClr val="002060"/>
                </a:solidFill>
                <a:sym typeface="+mn-ea"/>
              </a:rPr>
              <a:t>Model:PJ40</a:t>
            </a:r>
            <a:endParaRPr lang="en-US" sz="1500">
              <a:solidFill>
                <a:srgbClr val="002060"/>
              </a:solidFill>
            </a:endParaRPr>
          </a:p>
        </p:txBody>
      </p:sp>
      <p:sp>
        <p:nvSpPr>
          <p:cNvPr id="32" name="文本框 31"/>
          <p:cNvSpPr txBox="1"/>
          <p:nvPr>
            <p:custDataLst>
              <p:tags r:id="rId22"/>
            </p:custDataLst>
          </p:nvPr>
        </p:nvSpPr>
        <p:spPr>
          <a:xfrm>
            <a:off x="8083550" y="5821045"/>
            <a:ext cx="1459865" cy="266700"/>
          </a:xfrm>
          <a:prstGeom prst="rect">
            <a:avLst/>
          </a:prstGeom>
          <a:noFill/>
        </p:spPr>
        <p:txBody>
          <a:bodyPr wrap="square" rtlCol="0">
            <a:noAutofit/>
          </a:bodyPr>
          <a:lstStyle/>
          <a:p>
            <a:r>
              <a:rPr lang="en-US" altLang="zh-CN" sz="1500">
                <a:solidFill>
                  <a:srgbClr val="002060"/>
                </a:solidFill>
                <a:sym typeface="+mn-ea"/>
              </a:rPr>
              <a:t>Model:PJ39</a:t>
            </a:r>
            <a:endParaRPr lang="en-US" sz="1500">
              <a:solidFill>
                <a:srgbClr val="002060"/>
              </a:solidFill>
            </a:endParaRPr>
          </a:p>
        </p:txBody>
      </p:sp>
      <p:sp>
        <p:nvSpPr>
          <p:cNvPr id="33" name="文本框 32"/>
          <p:cNvSpPr txBox="1"/>
          <p:nvPr>
            <p:custDataLst>
              <p:tags r:id="rId23"/>
            </p:custDataLst>
          </p:nvPr>
        </p:nvSpPr>
        <p:spPr>
          <a:xfrm>
            <a:off x="5577205" y="5821045"/>
            <a:ext cx="1459865" cy="266700"/>
          </a:xfrm>
          <a:prstGeom prst="rect">
            <a:avLst/>
          </a:prstGeom>
          <a:noFill/>
        </p:spPr>
        <p:txBody>
          <a:bodyPr wrap="square" rtlCol="0">
            <a:noAutofit/>
          </a:bodyPr>
          <a:lstStyle/>
          <a:p>
            <a:r>
              <a:rPr lang="en-US" altLang="zh-CN" sz="1500">
                <a:solidFill>
                  <a:srgbClr val="002060"/>
                </a:solidFill>
                <a:sym typeface="+mn-ea"/>
              </a:rPr>
              <a:t>Model:PJ38</a:t>
            </a:r>
            <a:endParaRPr lang="en-US" sz="1500">
              <a:solidFill>
                <a:srgbClr val="002060"/>
              </a:solidFill>
            </a:endParaRPr>
          </a:p>
        </p:txBody>
      </p:sp>
      <p:sp>
        <p:nvSpPr>
          <p:cNvPr id="34" name="文本框 33"/>
          <p:cNvSpPr txBox="1"/>
          <p:nvPr>
            <p:custDataLst>
              <p:tags r:id="rId24"/>
            </p:custDataLst>
          </p:nvPr>
        </p:nvSpPr>
        <p:spPr>
          <a:xfrm>
            <a:off x="3070860" y="5821045"/>
            <a:ext cx="1459865" cy="266700"/>
          </a:xfrm>
          <a:prstGeom prst="rect">
            <a:avLst/>
          </a:prstGeom>
          <a:noFill/>
        </p:spPr>
        <p:txBody>
          <a:bodyPr wrap="square" rtlCol="0">
            <a:noAutofit/>
          </a:bodyPr>
          <a:lstStyle/>
          <a:p>
            <a:r>
              <a:rPr lang="en-US" altLang="zh-CN" sz="1500">
                <a:solidFill>
                  <a:srgbClr val="002060"/>
                </a:solidFill>
                <a:sym typeface="+mn-ea"/>
              </a:rPr>
              <a:t>Model:PJ37</a:t>
            </a:r>
            <a:endParaRPr lang="en-US" sz="1500">
              <a:solidFill>
                <a:srgbClr val="002060"/>
              </a:solidFill>
            </a:endParaRPr>
          </a:p>
        </p:txBody>
      </p:sp>
      <p:sp>
        <p:nvSpPr>
          <p:cNvPr id="2" name="任意多边形 1"/>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4" name="图片 3"/>
          <p:cNvPicPr>
            <a:picLocks noChangeAspect="1"/>
          </p:cNvPicPr>
          <p:nvPr>
            <p:custDataLst>
              <p:tags r:id="rId25"/>
            </p:custDataLst>
          </p:nvPr>
        </p:nvPicPr>
        <p:blipFill>
          <a:blip r:embed="rId38"/>
          <a:stretch>
            <a:fillRect/>
          </a:stretch>
        </p:blipFill>
        <p:spPr>
          <a:xfrm>
            <a:off x="11078845" y="8255"/>
            <a:ext cx="1113155" cy="816610"/>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4810125" cy="398780"/>
          </a:xfrm>
          <a:prstGeom prst="rect">
            <a:avLst/>
          </a:prstGeom>
          <a:noFill/>
        </p:spPr>
        <p:txBody>
          <a:bodyPr wrap="square" rtlCol="0">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7"/>
          <a:stretch>
            <a:fillRect/>
          </a:stretch>
        </p:blipFill>
        <p:spPr>
          <a:xfrm>
            <a:off x="163195" y="6532245"/>
            <a:ext cx="303530" cy="287655"/>
          </a:xfrm>
          <a:prstGeom prst="rect">
            <a:avLst/>
          </a:prstGeom>
        </p:spPr>
      </p:pic>
      <p:pic>
        <p:nvPicPr>
          <p:cNvPr id="13" name="图片 12"/>
          <p:cNvPicPr preferRelativeResize="0"/>
          <p:nvPr>
            <p:custDataLst>
              <p:tags r:id="rId5"/>
            </p:custDataLst>
          </p:nvPr>
        </p:nvPicPr>
        <p:blipFill>
          <a:blip r:embed="rId28"/>
          <a:stretch>
            <a:fillRect/>
          </a:stretch>
        </p:blipFill>
        <p:spPr>
          <a:xfrm>
            <a:off x="457200" y="1320800"/>
            <a:ext cx="1800000" cy="1800000"/>
          </a:xfrm>
          <a:prstGeom prst="rect">
            <a:avLst/>
          </a:prstGeom>
        </p:spPr>
      </p:pic>
      <p:pic>
        <p:nvPicPr>
          <p:cNvPr id="235879" name="图片 1"/>
          <p:cNvPicPr preferRelativeResize="0"/>
          <p:nvPr>
            <p:custDataLst>
              <p:tags r:id="rId6"/>
            </p:custDataLst>
          </p:nvPr>
        </p:nvPicPr>
        <p:blipFill>
          <a:blip r:embed="rId29"/>
          <a:stretch>
            <a:fillRect/>
          </a:stretch>
        </p:blipFill>
        <p:spPr>
          <a:xfrm>
            <a:off x="10161270" y="1194435"/>
            <a:ext cx="1800000" cy="1800000"/>
          </a:xfrm>
          <a:prstGeom prst="rect">
            <a:avLst/>
          </a:prstGeom>
          <a:noFill/>
          <a:ln w="9525">
            <a:noFill/>
          </a:ln>
        </p:spPr>
      </p:pic>
      <p:pic>
        <p:nvPicPr>
          <p:cNvPr id="2" name="图片 1"/>
          <p:cNvPicPr preferRelativeResize="0"/>
          <p:nvPr>
            <p:custDataLst>
              <p:tags r:id="rId7"/>
            </p:custDataLst>
          </p:nvPr>
        </p:nvPicPr>
        <p:blipFill>
          <a:blip r:embed="rId30"/>
          <a:stretch>
            <a:fillRect/>
          </a:stretch>
        </p:blipFill>
        <p:spPr>
          <a:xfrm>
            <a:off x="5369560" y="1194435"/>
            <a:ext cx="1800000" cy="1800000"/>
          </a:xfrm>
          <a:prstGeom prst="rect">
            <a:avLst/>
          </a:prstGeom>
        </p:spPr>
      </p:pic>
      <p:pic>
        <p:nvPicPr>
          <p:cNvPr id="3" name="图片 2"/>
          <p:cNvPicPr preferRelativeResize="0"/>
          <p:nvPr>
            <p:custDataLst>
              <p:tags r:id="rId8"/>
            </p:custDataLst>
          </p:nvPr>
        </p:nvPicPr>
        <p:blipFill>
          <a:blip r:embed="rId31"/>
          <a:stretch>
            <a:fillRect/>
          </a:stretch>
        </p:blipFill>
        <p:spPr>
          <a:xfrm>
            <a:off x="2694305" y="1194435"/>
            <a:ext cx="1800000" cy="1800000"/>
          </a:xfrm>
          <a:prstGeom prst="rect">
            <a:avLst/>
          </a:prstGeom>
        </p:spPr>
      </p:pic>
      <p:pic>
        <p:nvPicPr>
          <p:cNvPr id="4" name="图片 3" descr="e5a37007a5f9037c047f882798c258f-removebg-preview"/>
          <p:cNvPicPr preferRelativeResize="0"/>
          <p:nvPr>
            <p:custDataLst>
              <p:tags r:id="rId9"/>
            </p:custDataLst>
          </p:nvPr>
        </p:nvPicPr>
        <p:blipFill>
          <a:blip r:embed="rId32"/>
          <a:stretch>
            <a:fillRect/>
          </a:stretch>
        </p:blipFill>
        <p:spPr>
          <a:xfrm>
            <a:off x="607060" y="3760470"/>
            <a:ext cx="1800000" cy="1800000"/>
          </a:xfrm>
          <a:prstGeom prst="rect">
            <a:avLst/>
          </a:prstGeom>
        </p:spPr>
      </p:pic>
      <p:pic>
        <p:nvPicPr>
          <p:cNvPr id="9" name="图片 8"/>
          <p:cNvPicPr preferRelativeResize="0"/>
          <p:nvPr>
            <p:custDataLst>
              <p:tags r:id="rId10"/>
            </p:custDataLst>
          </p:nvPr>
        </p:nvPicPr>
        <p:blipFill>
          <a:blip r:embed="rId33"/>
          <a:stretch>
            <a:fillRect/>
          </a:stretch>
        </p:blipFill>
        <p:spPr>
          <a:xfrm>
            <a:off x="7811770" y="1194435"/>
            <a:ext cx="1800000" cy="1800000"/>
          </a:xfrm>
          <a:prstGeom prst="rect">
            <a:avLst/>
          </a:prstGeom>
        </p:spPr>
      </p:pic>
      <p:pic>
        <p:nvPicPr>
          <p:cNvPr id="12" name="图片 11"/>
          <p:cNvPicPr preferRelativeResize="0"/>
          <p:nvPr>
            <p:custDataLst>
              <p:tags r:id="rId11"/>
            </p:custDataLst>
          </p:nvPr>
        </p:nvPicPr>
        <p:blipFill>
          <a:blip r:embed="rId34"/>
          <a:stretch>
            <a:fillRect/>
          </a:stretch>
        </p:blipFill>
        <p:spPr>
          <a:xfrm>
            <a:off x="2755265" y="3760470"/>
            <a:ext cx="1800000" cy="1800000"/>
          </a:xfrm>
          <a:prstGeom prst="rect">
            <a:avLst/>
          </a:prstGeom>
        </p:spPr>
      </p:pic>
      <p:sp>
        <p:nvSpPr>
          <p:cNvPr id="15" name="文本框 14"/>
          <p:cNvSpPr txBox="1"/>
          <p:nvPr>
            <p:custDataLst>
              <p:tags r:id="rId12"/>
            </p:custDataLst>
          </p:nvPr>
        </p:nvSpPr>
        <p:spPr>
          <a:xfrm>
            <a:off x="690880" y="3207385"/>
            <a:ext cx="1459865" cy="266700"/>
          </a:xfrm>
          <a:prstGeom prst="rect">
            <a:avLst/>
          </a:prstGeom>
          <a:noFill/>
        </p:spPr>
        <p:txBody>
          <a:bodyPr wrap="square" rtlCol="0">
            <a:noAutofit/>
          </a:bodyPr>
          <a:lstStyle/>
          <a:p>
            <a:r>
              <a:rPr lang="en-US" altLang="zh-CN" sz="1500">
                <a:solidFill>
                  <a:srgbClr val="002060"/>
                </a:solidFill>
                <a:sym typeface="+mn-ea"/>
              </a:rPr>
              <a:t>Model:PJ41</a:t>
            </a:r>
            <a:endParaRPr lang="en-US" sz="1500">
              <a:solidFill>
                <a:srgbClr val="002060"/>
              </a:solidFill>
            </a:endParaRPr>
          </a:p>
        </p:txBody>
      </p:sp>
      <p:sp>
        <p:nvSpPr>
          <p:cNvPr id="21" name="文本框 20"/>
          <p:cNvSpPr txBox="1"/>
          <p:nvPr>
            <p:custDataLst>
              <p:tags r:id="rId13"/>
            </p:custDataLst>
          </p:nvPr>
        </p:nvSpPr>
        <p:spPr>
          <a:xfrm>
            <a:off x="10573385" y="3162300"/>
            <a:ext cx="1459865" cy="266700"/>
          </a:xfrm>
          <a:prstGeom prst="rect">
            <a:avLst/>
          </a:prstGeom>
          <a:noFill/>
        </p:spPr>
        <p:txBody>
          <a:bodyPr wrap="square" rtlCol="0">
            <a:noAutofit/>
          </a:bodyPr>
          <a:lstStyle/>
          <a:p>
            <a:r>
              <a:rPr lang="en-US" altLang="zh-CN" sz="1500">
                <a:solidFill>
                  <a:srgbClr val="002060"/>
                </a:solidFill>
                <a:sym typeface="+mn-ea"/>
              </a:rPr>
              <a:t>Model:PJ45</a:t>
            </a:r>
            <a:endParaRPr lang="en-US" sz="1500">
              <a:solidFill>
                <a:srgbClr val="002060"/>
              </a:solidFill>
            </a:endParaRPr>
          </a:p>
        </p:txBody>
      </p:sp>
      <p:sp>
        <p:nvSpPr>
          <p:cNvPr id="22" name="文本框 21"/>
          <p:cNvSpPr txBox="1"/>
          <p:nvPr>
            <p:custDataLst>
              <p:tags r:id="rId14"/>
            </p:custDataLst>
          </p:nvPr>
        </p:nvSpPr>
        <p:spPr>
          <a:xfrm>
            <a:off x="8152765" y="3166110"/>
            <a:ext cx="1459865" cy="266700"/>
          </a:xfrm>
          <a:prstGeom prst="rect">
            <a:avLst/>
          </a:prstGeom>
          <a:noFill/>
        </p:spPr>
        <p:txBody>
          <a:bodyPr wrap="square" rtlCol="0">
            <a:noAutofit/>
          </a:bodyPr>
          <a:lstStyle/>
          <a:p>
            <a:r>
              <a:rPr lang="en-US" altLang="zh-CN" sz="1500">
                <a:solidFill>
                  <a:srgbClr val="002060"/>
                </a:solidFill>
                <a:sym typeface="+mn-ea"/>
              </a:rPr>
              <a:t>Model:PJ44</a:t>
            </a:r>
            <a:endParaRPr lang="en-US" sz="1500">
              <a:solidFill>
                <a:srgbClr val="002060"/>
              </a:solidFill>
            </a:endParaRPr>
          </a:p>
        </p:txBody>
      </p:sp>
      <p:sp>
        <p:nvSpPr>
          <p:cNvPr id="24" name="文本框 23"/>
          <p:cNvSpPr txBox="1"/>
          <p:nvPr>
            <p:custDataLst>
              <p:tags r:id="rId15"/>
            </p:custDataLst>
          </p:nvPr>
        </p:nvSpPr>
        <p:spPr>
          <a:xfrm>
            <a:off x="5732145" y="3157855"/>
            <a:ext cx="1459865" cy="266700"/>
          </a:xfrm>
          <a:prstGeom prst="rect">
            <a:avLst/>
          </a:prstGeom>
          <a:noFill/>
        </p:spPr>
        <p:txBody>
          <a:bodyPr wrap="square" rtlCol="0">
            <a:noAutofit/>
          </a:bodyPr>
          <a:lstStyle/>
          <a:p>
            <a:r>
              <a:rPr lang="en-US" altLang="zh-CN" sz="1500">
                <a:solidFill>
                  <a:srgbClr val="002060"/>
                </a:solidFill>
                <a:sym typeface="+mn-ea"/>
              </a:rPr>
              <a:t>Model:PJ43</a:t>
            </a:r>
            <a:endParaRPr lang="en-US" sz="1500">
              <a:solidFill>
                <a:srgbClr val="002060"/>
              </a:solidFill>
            </a:endParaRPr>
          </a:p>
        </p:txBody>
      </p:sp>
      <p:sp>
        <p:nvSpPr>
          <p:cNvPr id="25" name="文本框 24"/>
          <p:cNvSpPr txBox="1"/>
          <p:nvPr>
            <p:custDataLst>
              <p:tags r:id="rId16"/>
            </p:custDataLst>
          </p:nvPr>
        </p:nvSpPr>
        <p:spPr>
          <a:xfrm>
            <a:off x="3070860" y="3182620"/>
            <a:ext cx="1459865" cy="266700"/>
          </a:xfrm>
          <a:prstGeom prst="rect">
            <a:avLst/>
          </a:prstGeom>
          <a:noFill/>
        </p:spPr>
        <p:txBody>
          <a:bodyPr wrap="square" rtlCol="0">
            <a:noAutofit/>
          </a:bodyPr>
          <a:lstStyle/>
          <a:p>
            <a:r>
              <a:rPr lang="en-US" altLang="zh-CN" sz="1500">
                <a:solidFill>
                  <a:srgbClr val="002060"/>
                </a:solidFill>
                <a:sym typeface="+mn-ea"/>
              </a:rPr>
              <a:t>Model:PJ42</a:t>
            </a:r>
            <a:endParaRPr lang="en-US" sz="1500">
              <a:solidFill>
                <a:srgbClr val="002060"/>
              </a:solidFill>
            </a:endParaRPr>
          </a:p>
        </p:txBody>
      </p:sp>
      <p:sp>
        <p:nvSpPr>
          <p:cNvPr id="16" name="文本框 15"/>
          <p:cNvSpPr txBox="1"/>
          <p:nvPr>
            <p:custDataLst>
              <p:tags r:id="rId17"/>
            </p:custDataLst>
          </p:nvPr>
        </p:nvSpPr>
        <p:spPr>
          <a:xfrm>
            <a:off x="690880" y="5854700"/>
            <a:ext cx="1459865" cy="266700"/>
          </a:xfrm>
          <a:prstGeom prst="rect">
            <a:avLst/>
          </a:prstGeom>
          <a:noFill/>
        </p:spPr>
        <p:txBody>
          <a:bodyPr wrap="square" rtlCol="0">
            <a:noAutofit/>
          </a:bodyPr>
          <a:lstStyle/>
          <a:p>
            <a:r>
              <a:rPr lang="en-US" altLang="zh-CN" sz="1500">
                <a:solidFill>
                  <a:srgbClr val="002060"/>
                </a:solidFill>
                <a:sym typeface="+mn-ea"/>
              </a:rPr>
              <a:t>Model:PJ46</a:t>
            </a:r>
            <a:endParaRPr lang="en-US" sz="1500">
              <a:solidFill>
                <a:srgbClr val="002060"/>
              </a:solidFill>
            </a:endParaRPr>
          </a:p>
        </p:txBody>
      </p:sp>
      <p:sp>
        <p:nvSpPr>
          <p:cNvPr id="17" name="文本框 16"/>
          <p:cNvSpPr txBox="1"/>
          <p:nvPr>
            <p:custDataLst>
              <p:tags r:id="rId18"/>
            </p:custDataLst>
          </p:nvPr>
        </p:nvSpPr>
        <p:spPr>
          <a:xfrm>
            <a:off x="10436860" y="5835015"/>
            <a:ext cx="1459865" cy="266700"/>
          </a:xfrm>
          <a:prstGeom prst="rect">
            <a:avLst/>
          </a:prstGeom>
          <a:noFill/>
        </p:spPr>
        <p:txBody>
          <a:bodyPr wrap="square" rtlCol="0">
            <a:noAutofit/>
          </a:bodyPr>
          <a:lstStyle/>
          <a:p>
            <a:r>
              <a:rPr lang="en-US" altLang="zh-CN" sz="1500">
                <a:solidFill>
                  <a:srgbClr val="002060"/>
                </a:solidFill>
                <a:sym typeface="+mn-ea"/>
              </a:rPr>
              <a:t>Model:PJ50</a:t>
            </a:r>
            <a:endParaRPr lang="en-US" sz="1500">
              <a:solidFill>
                <a:srgbClr val="002060"/>
              </a:solidFill>
            </a:endParaRPr>
          </a:p>
        </p:txBody>
      </p:sp>
      <p:sp>
        <p:nvSpPr>
          <p:cNvPr id="19" name="文本框 18"/>
          <p:cNvSpPr txBox="1"/>
          <p:nvPr>
            <p:custDataLst>
              <p:tags r:id="rId19"/>
            </p:custDataLst>
          </p:nvPr>
        </p:nvSpPr>
        <p:spPr>
          <a:xfrm>
            <a:off x="8056245" y="5835015"/>
            <a:ext cx="1459865" cy="266700"/>
          </a:xfrm>
          <a:prstGeom prst="rect">
            <a:avLst/>
          </a:prstGeom>
          <a:noFill/>
        </p:spPr>
        <p:txBody>
          <a:bodyPr wrap="square" rtlCol="0">
            <a:noAutofit/>
          </a:bodyPr>
          <a:lstStyle/>
          <a:p>
            <a:r>
              <a:rPr lang="en-US" altLang="zh-CN" sz="1500">
                <a:solidFill>
                  <a:srgbClr val="002060"/>
                </a:solidFill>
                <a:sym typeface="+mn-ea"/>
              </a:rPr>
              <a:t>Model:PJ49</a:t>
            </a:r>
            <a:endParaRPr lang="en-US" sz="1500">
              <a:solidFill>
                <a:srgbClr val="002060"/>
              </a:solidFill>
            </a:endParaRPr>
          </a:p>
        </p:txBody>
      </p:sp>
      <p:sp>
        <p:nvSpPr>
          <p:cNvPr id="26" name="文本框 25"/>
          <p:cNvSpPr txBox="1"/>
          <p:nvPr>
            <p:custDataLst>
              <p:tags r:id="rId20"/>
            </p:custDataLst>
          </p:nvPr>
        </p:nvSpPr>
        <p:spPr>
          <a:xfrm>
            <a:off x="5675630" y="5835015"/>
            <a:ext cx="1459865" cy="266700"/>
          </a:xfrm>
          <a:prstGeom prst="rect">
            <a:avLst/>
          </a:prstGeom>
          <a:noFill/>
        </p:spPr>
        <p:txBody>
          <a:bodyPr wrap="square" rtlCol="0">
            <a:noAutofit/>
          </a:bodyPr>
          <a:lstStyle/>
          <a:p>
            <a:r>
              <a:rPr lang="en-US" altLang="zh-CN" sz="1500">
                <a:solidFill>
                  <a:srgbClr val="002060"/>
                </a:solidFill>
                <a:sym typeface="+mn-ea"/>
              </a:rPr>
              <a:t>Model:PJ48</a:t>
            </a:r>
            <a:endParaRPr lang="en-US" sz="1500">
              <a:solidFill>
                <a:srgbClr val="002060"/>
              </a:solidFill>
            </a:endParaRPr>
          </a:p>
        </p:txBody>
      </p:sp>
      <p:sp>
        <p:nvSpPr>
          <p:cNvPr id="27" name="文本框 26"/>
          <p:cNvSpPr txBox="1"/>
          <p:nvPr>
            <p:custDataLst>
              <p:tags r:id="rId21"/>
            </p:custDataLst>
          </p:nvPr>
        </p:nvSpPr>
        <p:spPr>
          <a:xfrm>
            <a:off x="3071495" y="5835015"/>
            <a:ext cx="1459865" cy="266700"/>
          </a:xfrm>
          <a:prstGeom prst="rect">
            <a:avLst/>
          </a:prstGeom>
          <a:noFill/>
        </p:spPr>
        <p:txBody>
          <a:bodyPr wrap="square" rtlCol="0">
            <a:noAutofit/>
          </a:bodyPr>
          <a:lstStyle/>
          <a:p>
            <a:r>
              <a:rPr lang="en-US" altLang="zh-CN" sz="1500">
                <a:solidFill>
                  <a:srgbClr val="002060"/>
                </a:solidFill>
                <a:sym typeface="+mn-ea"/>
              </a:rPr>
              <a:t>Model:PJ47</a:t>
            </a:r>
            <a:endParaRPr lang="en-US" sz="1500">
              <a:solidFill>
                <a:srgbClr val="002060"/>
              </a:solidFill>
            </a:endParaRPr>
          </a:p>
        </p:txBody>
      </p:sp>
      <p:pic>
        <p:nvPicPr>
          <p:cNvPr id="31" name="图片 30" descr="698af0292fcaeb4e2b11052541982f7"/>
          <p:cNvPicPr preferRelativeResize="0"/>
          <p:nvPr>
            <p:custDataLst>
              <p:tags r:id="rId22"/>
            </p:custDataLst>
          </p:nvPr>
        </p:nvPicPr>
        <p:blipFill>
          <a:blip r:embed="rId35"/>
          <a:srcRect l="12512" t="17081" r="25964" b="2388"/>
          <a:stretch>
            <a:fillRect/>
          </a:stretch>
        </p:blipFill>
        <p:spPr>
          <a:xfrm>
            <a:off x="5369560" y="3760470"/>
            <a:ext cx="1800000" cy="1800000"/>
          </a:xfrm>
          <a:prstGeom prst="rect">
            <a:avLst/>
          </a:prstGeom>
        </p:spPr>
      </p:pic>
      <p:pic>
        <p:nvPicPr>
          <p:cNvPr id="32" name="图片 31" descr="华为6A线TPE 拉伸（120支）"/>
          <p:cNvPicPr preferRelativeResize="0"/>
          <p:nvPr>
            <p:custDataLst>
              <p:tags r:id="rId23"/>
            </p:custDataLst>
          </p:nvPr>
        </p:nvPicPr>
        <p:blipFill>
          <a:blip r:embed="rId36"/>
          <a:stretch>
            <a:fillRect/>
          </a:stretch>
        </p:blipFill>
        <p:spPr>
          <a:xfrm>
            <a:off x="7889240" y="3760470"/>
            <a:ext cx="1800000" cy="1800000"/>
          </a:xfrm>
          <a:prstGeom prst="rect">
            <a:avLst/>
          </a:prstGeom>
        </p:spPr>
      </p:pic>
      <p:sp>
        <p:nvSpPr>
          <p:cNvPr id="33" name="任意多边形 32"/>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34" name="图片 33"/>
          <p:cNvPicPr>
            <a:picLocks noChangeAspect="1"/>
          </p:cNvPicPr>
          <p:nvPr>
            <p:custDataLst>
              <p:tags r:id="rId24"/>
            </p:custDataLst>
          </p:nvPr>
        </p:nvPicPr>
        <p:blipFill>
          <a:blip r:embed="rId37"/>
          <a:stretch>
            <a:fillRect/>
          </a:stretch>
        </p:blipFill>
        <p:spPr>
          <a:xfrm>
            <a:off x="11078845" y="8255"/>
            <a:ext cx="1113155" cy="816610"/>
          </a:xfrm>
          <a:prstGeom prst="rect">
            <a:avLst/>
          </a:prstGeom>
        </p:spPr>
      </p:pic>
      <p:pic>
        <p:nvPicPr>
          <p:cNvPr id="14" name="图片 13" descr="vo"/>
          <p:cNvPicPr preferRelativeResize="0"/>
          <p:nvPr>
            <p:custDataLst>
              <p:tags r:id="rId25"/>
            </p:custDataLst>
          </p:nvPr>
        </p:nvPicPr>
        <p:blipFill>
          <a:blip r:embed="rId38"/>
          <a:srcRect l="3175" t="6800" r="7556" b="21099"/>
          <a:stretch>
            <a:fillRect/>
          </a:stretch>
        </p:blipFill>
        <p:spPr>
          <a:xfrm>
            <a:off x="10212705" y="3760470"/>
            <a:ext cx="1800000" cy="1800000"/>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7"/>
          <a:stretch>
            <a:fillRect/>
          </a:stretch>
        </p:blipFill>
        <p:spPr>
          <a:xfrm>
            <a:off x="163195" y="6532245"/>
            <a:ext cx="303530" cy="287655"/>
          </a:xfrm>
          <a:prstGeom prst="rect">
            <a:avLst/>
          </a:prstGeom>
        </p:spPr>
      </p:pic>
      <p:pic>
        <p:nvPicPr>
          <p:cNvPr id="9" name="图片 8"/>
          <p:cNvPicPr preferRelativeResize="0"/>
          <p:nvPr>
            <p:custDataLst>
              <p:tags r:id="rId5"/>
            </p:custDataLst>
          </p:nvPr>
        </p:nvPicPr>
        <p:blipFill>
          <a:blip r:embed="rId28"/>
          <a:stretch>
            <a:fillRect/>
          </a:stretch>
        </p:blipFill>
        <p:spPr>
          <a:xfrm>
            <a:off x="356870" y="1236980"/>
            <a:ext cx="1800000" cy="1800000"/>
          </a:xfrm>
          <a:prstGeom prst="rect">
            <a:avLst/>
          </a:prstGeom>
        </p:spPr>
      </p:pic>
      <p:pic>
        <p:nvPicPr>
          <p:cNvPr id="12" name="图片 11"/>
          <p:cNvPicPr preferRelativeResize="0"/>
          <p:nvPr>
            <p:custDataLst>
              <p:tags r:id="rId6"/>
            </p:custDataLst>
          </p:nvPr>
        </p:nvPicPr>
        <p:blipFill>
          <a:blip r:embed="rId29"/>
          <a:stretch>
            <a:fillRect/>
          </a:stretch>
        </p:blipFill>
        <p:spPr>
          <a:xfrm>
            <a:off x="5250180" y="1236980"/>
            <a:ext cx="1800000" cy="1800000"/>
          </a:xfrm>
          <a:prstGeom prst="rect">
            <a:avLst/>
          </a:prstGeom>
        </p:spPr>
      </p:pic>
      <p:pic>
        <p:nvPicPr>
          <p:cNvPr id="13" name="图片 12"/>
          <p:cNvPicPr preferRelativeResize="0"/>
          <p:nvPr>
            <p:custDataLst>
              <p:tags r:id="rId7"/>
            </p:custDataLst>
          </p:nvPr>
        </p:nvPicPr>
        <p:blipFill>
          <a:blip r:embed="rId30"/>
          <a:stretch>
            <a:fillRect/>
          </a:stretch>
        </p:blipFill>
        <p:spPr>
          <a:xfrm>
            <a:off x="2713355" y="1236980"/>
            <a:ext cx="1800000" cy="1800000"/>
          </a:xfrm>
          <a:prstGeom prst="rect">
            <a:avLst/>
          </a:prstGeom>
        </p:spPr>
      </p:pic>
      <p:pic>
        <p:nvPicPr>
          <p:cNvPr id="3" name="图片 2"/>
          <p:cNvPicPr preferRelativeResize="0"/>
          <p:nvPr>
            <p:custDataLst>
              <p:tags r:id="rId8"/>
            </p:custDataLst>
          </p:nvPr>
        </p:nvPicPr>
        <p:blipFill>
          <a:blip r:embed="rId31"/>
          <a:stretch>
            <a:fillRect/>
          </a:stretch>
        </p:blipFill>
        <p:spPr>
          <a:xfrm>
            <a:off x="295910" y="3777615"/>
            <a:ext cx="1800000" cy="1800000"/>
          </a:xfrm>
          <a:prstGeom prst="rect">
            <a:avLst/>
          </a:prstGeom>
        </p:spPr>
      </p:pic>
      <p:pic>
        <p:nvPicPr>
          <p:cNvPr id="4" name="图片 3"/>
          <p:cNvPicPr preferRelativeResize="0"/>
          <p:nvPr>
            <p:custDataLst>
              <p:tags r:id="rId9"/>
            </p:custDataLst>
          </p:nvPr>
        </p:nvPicPr>
        <p:blipFill>
          <a:blip r:embed="rId32"/>
          <a:stretch>
            <a:fillRect/>
          </a:stretch>
        </p:blipFill>
        <p:spPr>
          <a:xfrm>
            <a:off x="2713355" y="3777615"/>
            <a:ext cx="1800000" cy="1800000"/>
          </a:xfrm>
          <a:prstGeom prst="rect">
            <a:avLst/>
          </a:prstGeom>
        </p:spPr>
      </p:pic>
      <p:pic>
        <p:nvPicPr>
          <p:cNvPr id="49" name="图片 48"/>
          <p:cNvPicPr preferRelativeResize="0"/>
          <p:nvPr>
            <p:custDataLst>
              <p:tags r:id="rId10"/>
            </p:custDataLst>
          </p:nvPr>
        </p:nvPicPr>
        <p:blipFill>
          <a:blip r:embed="rId33"/>
          <a:stretch>
            <a:fillRect/>
          </a:stretch>
        </p:blipFill>
        <p:spPr>
          <a:xfrm>
            <a:off x="5277485" y="3777615"/>
            <a:ext cx="1800000" cy="1800000"/>
          </a:xfrm>
          <a:prstGeom prst="rect">
            <a:avLst/>
          </a:prstGeom>
        </p:spPr>
      </p:pic>
      <p:pic>
        <p:nvPicPr>
          <p:cNvPr id="2" name="图片 1"/>
          <p:cNvPicPr preferRelativeResize="0"/>
          <p:nvPr>
            <p:custDataLst>
              <p:tags r:id="rId11"/>
            </p:custDataLst>
          </p:nvPr>
        </p:nvPicPr>
        <p:blipFill>
          <a:blip r:embed="rId34"/>
          <a:stretch>
            <a:fillRect/>
          </a:stretch>
        </p:blipFill>
        <p:spPr>
          <a:xfrm>
            <a:off x="9767570" y="1217930"/>
            <a:ext cx="1800000" cy="1800000"/>
          </a:xfrm>
          <a:prstGeom prst="rect">
            <a:avLst/>
          </a:prstGeom>
        </p:spPr>
      </p:pic>
      <p:pic>
        <p:nvPicPr>
          <p:cNvPr id="17" name="图片 16"/>
          <p:cNvPicPr preferRelativeResize="0"/>
          <p:nvPr>
            <p:custDataLst>
              <p:tags r:id="rId12"/>
            </p:custDataLst>
          </p:nvPr>
        </p:nvPicPr>
        <p:blipFill>
          <a:blip r:embed="rId35"/>
          <a:stretch>
            <a:fillRect/>
          </a:stretch>
        </p:blipFill>
        <p:spPr>
          <a:xfrm>
            <a:off x="7545070" y="3777615"/>
            <a:ext cx="1800000" cy="1800000"/>
          </a:xfrm>
          <a:prstGeom prst="rect">
            <a:avLst/>
          </a:prstGeom>
        </p:spPr>
      </p:pic>
      <p:pic>
        <p:nvPicPr>
          <p:cNvPr id="14" name="图片 13"/>
          <p:cNvPicPr preferRelativeResize="0"/>
          <p:nvPr>
            <p:custDataLst>
              <p:tags r:id="rId13"/>
            </p:custDataLst>
          </p:nvPr>
        </p:nvPicPr>
        <p:blipFill>
          <a:blip r:embed="rId36"/>
          <a:stretch>
            <a:fillRect/>
          </a:stretch>
        </p:blipFill>
        <p:spPr>
          <a:xfrm>
            <a:off x="9869805" y="3777615"/>
            <a:ext cx="1800000" cy="1800000"/>
          </a:xfrm>
          <a:prstGeom prst="rect">
            <a:avLst/>
          </a:prstGeom>
        </p:spPr>
      </p:pic>
      <p:pic>
        <p:nvPicPr>
          <p:cNvPr id="19" name="图片 18"/>
          <p:cNvPicPr preferRelativeResize="0"/>
          <p:nvPr>
            <p:custDataLst>
              <p:tags r:id="rId14"/>
            </p:custDataLst>
          </p:nvPr>
        </p:nvPicPr>
        <p:blipFill>
          <a:blip r:embed="rId37"/>
          <a:stretch>
            <a:fillRect/>
          </a:stretch>
        </p:blipFill>
        <p:spPr>
          <a:xfrm>
            <a:off x="7534275" y="1236980"/>
            <a:ext cx="1800000" cy="1800000"/>
          </a:xfrm>
          <a:prstGeom prst="rect">
            <a:avLst/>
          </a:prstGeom>
        </p:spPr>
      </p:pic>
      <p:sp>
        <p:nvSpPr>
          <p:cNvPr id="21" name="文本框 20"/>
          <p:cNvSpPr txBox="1"/>
          <p:nvPr>
            <p:custDataLst>
              <p:tags r:id="rId15"/>
            </p:custDataLst>
          </p:nvPr>
        </p:nvSpPr>
        <p:spPr>
          <a:xfrm>
            <a:off x="697230" y="3169920"/>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Model:PJ51</a:t>
            </a:r>
            <a:endParaRPr lang="en-US" sz="1500">
              <a:solidFill>
                <a:srgbClr val="002060"/>
              </a:solidFill>
            </a:endParaRPr>
          </a:p>
        </p:txBody>
      </p:sp>
      <p:sp>
        <p:nvSpPr>
          <p:cNvPr id="22" name="文本框 21"/>
          <p:cNvSpPr txBox="1"/>
          <p:nvPr>
            <p:custDataLst>
              <p:tags r:id="rId16"/>
            </p:custDataLst>
          </p:nvPr>
        </p:nvSpPr>
        <p:spPr>
          <a:xfrm>
            <a:off x="10142220" y="3141345"/>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Model:PJ55</a:t>
            </a:r>
            <a:endParaRPr lang="en-US" sz="1500">
              <a:solidFill>
                <a:srgbClr val="002060"/>
              </a:solidFill>
            </a:endParaRPr>
          </a:p>
        </p:txBody>
      </p:sp>
      <p:sp>
        <p:nvSpPr>
          <p:cNvPr id="24" name="文本框 23"/>
          <p:cNvSpPr txBox="1"/>
          <p:nvPr>
            <p:custDataLst>
              <p:tags r:id="rId17"/>
            </p:custDataLst>
          </p:nvPr>
        </p:nvSpPr>
        <p:spPr>
          <a:xfrm>
            <a:off x="7862570" y="3169920"/>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Model:PJ54</a:t>
            </a:r>
            <a:endParaRPr lang="en-US" sz="1500">
              <a:solidFill>
                <a:srgbClr val="002060"/>
              </a:solidFill>
            </a:endParaRPr>
          </a:p>
        </p:txBody>
      </p:sp>
      <p:sp>
        <p:nvSpPr>
          <p:cNvPr id="26" name="文本框 25"/>
          <p:cNvSpPr txBox="1"/>
          <p:nvPr>
            <p:custDataLst>
              <p:tags r:id="rId18"/>
            </p:custDataLst>
          </p:nvPr>
        </p:nvSpPr>
        <p:spPr>
          <a:xfrm>
            <a:off x="5485765" y="3169920"/>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Model:PJ53</a:t>
            </a:r>
            <a:endParaRPr lang="en-US" sz="1500">
              <a:solidFill>
                <a:srgbClr val="002060"/>
              </a:solidFill>
            </a:endParaRPr>
          </a:p>
        </p:txBody>
      </p:sp>
      <p:sp>
        <p:nvSpPr>
          <p:cNvPr id="27" name="文本框 26"/>
          <p:cNvSpPr txBox="1"/>
          <p:nvPr>
            <p:custDataLst>
              <p:tags r:id="rId19"/>
            </p:custDataLst>
          </p:nvPr>
        </p:nvSpPr>
        <p:spPr>
          <a:xfrm>
            <a:off x="3070860" y="3169920"/>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Model:PJ52</a:t>
            </a:r>
            <a:endParaRPr lang="en-US" sz="1500">
              <a:solidFill>
                <a:srgbClr val="002060"/>
              </a:solidFill>
            </a:endParaRPr>
          </a:p>
        </p:txBody>
      </p:sp>
      <p:sp>
        <p:nvSpPr>
          <p:cNvPr id="28" name="文本框 27"/>
          <p:cNvSpPr txBox="1"/>
          <p:nvPr>
            <p:custDataLst>
              <p:tags r:id="rId20"/>
            </p:custDataLst>
          </p:nvPr>
        </p:nvSpPr>
        <p:spPr>
          <a:xfrm>
            <a:off x="697230" y="5857240"/>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Model:PJ56</a:t>
            </a:r>
            <a:endParaRPr lang="en-US" sz="1500">
              <a:solidFill>
                <a:srgbClr val="002060"/>
              </a:solidFill>
            </a:endParaRPr>
          </a:p>
        </p:txBody>
      </p:sp>
      <p:sp>
        <p:nvSpPr>
          <p:cNvPr id="29" name="文本框 28"/>
          <p:cNvSpPr txBox="1"/>
          <p:nvPr>
            <p:custDataLst>
              <p:tags r:id="rId21"/>
            </p:custDataLst>
          </p:nvPr>
        </p:nvSpPr>
        <p:spPr>
          <a:xfrm>
            <a:off x="10386060" y="5822315"/>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Model:PJ60</a:t>
            </a:r>
            <a:endParaRPr lang="en-US" sz="1500">
              <a:solidFill>
                <a:srgbClr val="002060"/>
              </a:solidFill>
            </a:endParaRPr>
          </a:p>
        </p:txBody>
      </p:sp>
      <p:sp>
        <p:nvSpPr>
          <p:cNvPr id="30" name="文本框 29"/>
          <p:cNvSpPr txBox="1"/>
          <p:nvPr>
            <p:custDataLst>
              <p:tags r:id="rId22"/>
            </p:custDataLst>
          </p:nvPr>
        </p:nvSpPr>
        <p:spPr>
          <a:xfrm>
            <a:off x="8012430" y="5831840"/>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Model:PJ59</a:t>
            </a:r>
            <a:endParaRPr lang="en-US" sz="1500">
              <a:solidFill>
                <a:srgbClr val="002060"/>
              </a:solidFill>
            </a:endParaRPr>
          </a:p>
        </p:txBody>
      </p:sp>
      <p:sp>
        <p:nvSpPr>
          <p:cNvPr id="31" name="文本框 30"/>
          <p:cNvSpPr txBox="1"/>
          <p:nvPr>
            <p:custDataLst>
              <p:tags r:id="rId23"/>
            </p:custDataLst>
          </p:nvPr>
        </p:nvSpPr>
        <p:spPr>
          <a:xfrm>
            <a:off x="5541645" y="5852160"/>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Model:PJ58</a:t>
            </a:r>
            <a:endParaRPr lang="en-US" sz="1500">
              <a:solidFill>
                <a:srgbClr val="002060"/>
              </a:solidFill>
            </a:endParaRPr>
          </a:p>
        </p:txBody>
      </p:sp>
      <p:sp>
        <p:nvSpPr>
          <p:cNvPr id="32" name="文本框 31"/>
          <p:cNvSpPr txBox="1"/>
          <p:nvPr>
            <p:custDataLst>
              <p:tags r:id="rId24"/>
            </p:custDataLst>
          </p:nvPr>
        </p:nvSpPr>
        <p:spPr>
          <a:xfrm>
            <a:off x="3070860" y="5834380"/>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Model:PJ57</a:t>
            </a:r>
            <a:endParaRPr lang="en-US" sz="1500">
              <a:solidFill>
                <a:srgbClr val="002060"/>
              </a:solidFill>
            </a:endParaRPr>
          </a:p>
        </p:txBody>
      </p:sp>
      <p:sp>
        <p:nvSpPr>
          <p:cNvPr id="33" name="文本框 32"/>
          <p:cNvSpPr txBox="1"/>
          <p:nvPr/>
        </p:nvSpPr>
        <p:spPr>
          <a:xfrm>
            <a:off x="387350" y="122555"/>
            <a:ext cx="4810125" cy="398780"/>
          </a:xfrm>
          <a:prstGeom prst="rect">
            <a:avLst/>
          </a:prstGeom>
          <a:noFill/>
        </p:spPr>
        <p:txBody>
          <a:bodyPr wrap="square" rtlCol="0">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15" name="任意多边形 14"/>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16" name="图片 15"/>
          <p:cNvPicPr>
            <a:picLocks noChangeAspect="1"/>
          </p:cNvPicPr>
          <p:nvPr>
            <p:custDataLst>
              <p:tags r:id="rId25"/>
            </p:custDataLst>
          </p:nvPr>
        </p:nvPicPr>
        <p:blipFill>
          <a:blip r:embed="rId38"/>
          <a:stretch>
            <a:fillRect/>
          </a:stretch>
        </p:blipFill>
        <p:spPr>
          <a:xfrm>
            <a:off x="11078845" y="8255"/>
            <a:ext cx="1113155" cy="816610"/>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图片 16" descr="紫色乐视2A（100支）"/>
          <p:cNvPicPr preferRelativeResize="0"/>
          <p:nvPr>
            <p:custDataLst>
              <p:tags r:id="rId2"/>
            </p:custDataLst>
          </p:nvPr>
        </p:nvPicPr>
        <p:blipFill>
          <a:blip r:embed="rId27"/>
          <a:srcRect t="6148" r="6467" b="25742"/>
          <a:stretch>
            <a:fillRect/>
          </a:stretch>
        </p:blipFill>
        <p:spPr>
          <a:xfrm>
            <a:off x="9761855" y="1352550"/>
            <a:ext cx="1800000" cy="1800000"/>
          </a:xfrm>
          <a:prstGeom prst="rect">
            <a:avLst/>
          </a:prstGeom>
        </p:spPr>
      </p:pic>
      <p:sp>
        <p:nvSpPr>
          <p:cNvPr id="6" name="矩形 5"/>
          <p:cNvSpPr/>
          <p:nvPr>
            <p:custDataLst>
              <p:tags r:id="rId3"/>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4810125" cy="398780"/>
          </a:xfrm>
          <a:prstGeom prst="rect">
            <a:avLst/>
          </a:prstGeom>
          <a:noFill/>
        </p:spPr>
        <p:txBody>
          <a:bodyPr wrap="square" rtlCol="0">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4"/>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5"/>
            </p:custDataLst>
          </p:nvPr>
        </p:nvPicPr>
        <p:blipFill>
          <a:blip r:embed="rId28"/>
          <a:stretch>
            <a:fillRect/>
          </a:stretch>
        </p:blipFill>
        <p:spPr>
          <a:xfrm>
            <a:off x="163195" y="6532245"/>
            <a:ext cx="303530" cy="287655"/>
          </a:xfrm>
          <a:prstGeom prst="rect">
            <a:avLst/>
          </a:prstGeom>
        </p:spPr>
      </p:pic>
      <p:pic>
        <p:nvPicPr>
          <p:cNvPr id="13" name="图片 12"/>
          <p:cNvPicPr preferRelativeResize="0"/>
          <p:nvPr>
            <p:custDataLst>
              <p:tags r:id="rId6"/>
            </p:custDataLst>
          </p:nvPr>
        </p:nvPicPr>
        <p:blipFill>
          <a:blip r:embed="rId29"/>
          <a:stretch>
            <a:fillRect/>
          </a:stretch>
        </p:blipFill>
        <p:spPr>
          <a:xfrm>
            <a:off x="3034665" y="1352550"/>
            <a:ext cx="1800000" cy="1800000"/>
          </a:xfrm>
          <a:prstGeom prst="rect">
            <a:avLst/>
          </a:prstGeom>
        </p:spPr>
      </p:pic>
      <p:pic>
        <p:nvPicPr>
          <p:cNvPr id="15" name="图片 14" descr="三星S10 TPE TC 100支铜"/>
          <p:cNvPicPr preferRelativeResize="0"/>
          <p:nvPr>
            <p:custDataLst>
              <p:tags r:id="rId7"/>
            </p:custDataLst>
          </p:nvPr>
        </p:nvPicPr>
        <p:blipFill>
          <a:blip r:embed="rId30"/>
          <a:srcRect b="15679"/>
          <a:stretch>
            <a:fillRect/>
          </a:stretch>
        </p:blipFill>
        <p:spPr>
          <a:xfrm>
            <a:off x="387350" y="1352550"/>
            <a:ext cx="1800000" cy="1800000"/>
          </a:xfrm>
          <a:prstGeom prst="rect">
            <a:avLst/>
          </a:prstGeom>
        </p:spPr>
      </p:pic>
      <p:pic>
        <p:nvPicPr>
          <p:cNvPr id="36" name="图片 35" descr="1A乐视充电线"/>
          <p:cNvPicPr preferRelativeResize="0"/>
          <p:nvPr>
            <p:custDataLst>
              <p:tags r:id="rId8"/>
            </p:custDataLst>
          </p:nvPr>
        </p:nvPicPr>
        <p:blipFill>
          <a:blip r:embed="rId31"/>
          <a:srcRect l="8752" t="7881" r="1000" b="4953"/>
          <a:stretch>
            <a:fillRect/>
          </a:stretch>
        </p:blipFill>
        <p:spPr>
          <a:xfrm rot="16200000" flipV="1">
            <a:off x="377825" y="3813175"/>
            <a:ext cx="1800000" cy="1800000"/>
          </a:xfrm>
          <a:prstGeom prst="rect">
            <a:avLst/>
          </a:prstGeom>
        </p:spPr>
      </p:pic>
      <p:pic>
        <p:nvPicPr>
          <p:cNvPr id="2" name="图片 1" descr="P9 乐视 100支"/>
          <p:cNvPicPr preferRelativeResize="0"/>
          <p:nvPr>
            <p:custDataLst>
              <p:tags r:id="rId9"/>
            </p:custDataLst>
          </p:nvPr>
        </p:nvPicPr>
        <p:blipFill>
          <a:blip r:embed="rId32"/>
          <a:srcRect l="1279" t="10309" r="6413" b="14357"/>
          <a:stretch>
            <a:fillRect/>
          </a:stretch>
        </p:blipFill>
        <p:spPr>
          <a:xfrm>
            <a:off x="5463540" y="1352550"/>
            <a:ext cx="1800000" cy="1800000"/>
          </a:xfrm>
          <a:prstGeom prst="rect">
            <a:avLst/>
          </a:prstGeom>
        </p:spPr>
      </p:pic>
      <p:pic>
        <p:nvPicPr>
          <p:cNvPr id="19" name="图片 18"/>
          <p:cNvPicPr preferRelativeResize="0"/>
          <p:nvPr>
            <p:custDataLst>
              <p:tags r:id="rId10"/>
            </p:custDataLst>
          </p:nvPr>
        </p:nvPicPr>
        <p:blipFill>
          <a:blip r:embed="rId33"/>
          <a:stretch>
            <a:fillRect/>
          </a:stretch>
        </p:blipFill>
        <p:spPr>
          <a:xfrm>
            <a:off x="7647305" y="1352550"/>
            <a:ext cx="1800000" cy="1800000"/>
          </a:xfrm>
          <a:prstGeom prst="rect">
            <a:avLst/>
          </a:prstGeom>
          <a:noFill/>
          <a:ln w="9525">
            <a:noFill/>
          </a:ln>
        </p:spPr>
      </p:pic>
      <p:sp>
        <p:nvSpPr>
          <p:cNvPr id="22" name="文本框 21"/>
          <p:cNvSpPr txBox="1"/>
          <p:nvPr>
            <p:custDataLst>
              <p:tags r:id="rId11"/>
            </p:custDataLst>
          </p:nvPr>
        </p:nvSpPr>
        <p:spPr>
          <a:xfrm>
            <a:off x="626110" y="3348990"/>
            <a:ext cx="1459865" cy="266700"/>
          </a:xfrm>
          <a:prstGeom prst="rect">
            <a:avLst/>
          </a:prstGeom>
          <a:noFill/>
        </p:spPr>
        <p:txBody>
          <a:bodyPr wrap="square" rtlCol="0">
            <a:noAutofit/>
          </a:bodyPr>
          <a:lstStyle/>
          <a:p>
            <a:r>
              <a:rPr lang="en-US" altLang="zh-CN" sz="1500">
                <a:solidFill>
                  <a:srgbClr val="002060"/>
                </a:solidFill>
                <a:sym typeface="+mn-ea"/>
              </a:rPr>
              <a:t>Model:PJ61</a:t>
            </a:r>
            <a:endParaRPr lang="en-US" sz="1500">
              <a:solidFill>
                <a:srgbClr val="002060"/>
              </a:solidFill>
            </a:endParaRPr>
          </a:p>
        </p:txBody>
      </p:sp>
      <p:sp>
        <p:nvSpPr>
          <p:cNvPr id="24" name="文本框 23"/>
          <p:cNvSpPr txBox="1"/>
          <p:nvPr>
            <p:custDataLst>
              <p:tags r:id="rId12"/>
            </p:custDataLst>
          </p:nvPr>
        </p:nvSpPr>
        <p:spPr>
          <a:xfrm>
            <a:off x="10166985" y="3326130"/>
            <a:ext cx="1459865" cy="266700"/>
          </a:xfrm>
          <a:prstGeom prst="rect">
            <a:avLst/>
          </a:prstGeom>
          <a:noFill/>
        </p:spPr>
        <p:txBody>
          <a:bodyPr wrap="square" rtlCol="0">
            <a:noAutofit/>
          </a:bodyPr>
          <a:lstStyle/>
          <a:p>
            <a:r>
              <a:rPr lang="en-US" altLang="zh-CN" sz="1500">
                <a:solidFill>
                  <a:srgbClr val="002060"/>
                </a:solidFill>
                <a:sym typeface="+mn-ea"/>
              </a:rPr>
              <a:t>Model:PJ65</a:t>
            </a:r>
            <a:endParaRPr lang="en-US" sz="1500">
              <a:solidFill>
                <a:srgbClr val="002060"/>
              </a:solidFill>
            </a:endParaRPr>
          </a:p>
        </p:txBody>
      </p:sp>
      <p:sp>
        <p:nvSpPr>
          <p:cNvPr id="26" name="文本框 25"/>
          <p:cNvSpPr txBox="1"/>
          <p:nvPr>
            <p:custDataLst>
              <p:tags r:id="rId13"/>
            </p:custDataLst>
          </p:nvPr>
        </p:nvSpPr>
        <p:spPr>
          <a:xfrm>
            <a:off x="7976235" y="3350895"/>
            <a:ext cx="1459865" cy="266700"/>
          </a:xfrm>
          <a:prstGeom prst="rect">
            <a:avLst/>
          </a:prstGeom>
          <a:noFill/>
        </p:spPr>
        <p:txBody>
          <a:bodyPr wrap="square" rtlCol="0">
            <a:noAutofit/>
          </a:bodyPr>
          <a:lstStyle/>
          <a:p>
            <a:r>
              <a:rPr lang="en-US" altLang="zh-CN" sz="1500">
                <a:solidFill>
                  <a:srgbClr val="002060"/>
                </a:solidFill>
                <a:sym typeface="+mn-ea"/>
              </a:rPr>
              <a:t>Model:PJ64</a:t>
            </a:r>
            <a:endParaRPr lang="en-US" sz="1500">
              <a:solidFill>
                <a:srgbClr val="002060"/>
              </a:solidFill>
            </a:endParaRPr>
          </a:p>
        </p:txBody>
      </p:sp>
      <p:sp>
        <p:nvSpPr>
          <p:cNvPr id="27" name="文本框 26"/>
          <p:cNvSpPr txBox="1"/>
          <p:nvPr>
            <p:custDataLst>
              <p:tags r:id="rId14"/>
            </p:custDataLst>
          </p:nvPr>
        </p:nvSpPr>
        <p:spPr>
          <a:xfrm>
            <a:off x="5669915" y="3352800"/>
            <a:ext cx="1459865" cy="266700"/>
          </a:xfrm>
          <a:prstGeom prst="rect">
            <a:avLst/>
          </a:prstGeom>
          <a:noFill/>
        </p:spPr>
        <p:txBody>
          <a:bodyPr wrap="square" rtlCol="0">
            <a:noAutofit/>
          </a:bodyPr>
          <a:lstStyle/>
          <a:p>
            <a:r>
              <a:rPr lang="en-US" altLang="zh-CN" sz="1500">
                <a:solidFill>
                  <a:srgbClr val="002060"/>
                </a:solidFill>
                <a:sym typeface="+mn-ea"/>
              </a:rPr>
              <a:t>Model:PJ63</a:t>
            </a:r>
            <a:endParaRPr lang="en-US" sz="1500">
              <a:solidFill>
                <a:srgbClr val="002060"/>
              </a:solidFill>
            </a:endParaRPr>
          </a:p>
        </p:txBody>
      </p:sp>
      <p:sp>
        <p:nvSpPr>
          <p:cNvPr id="28" name="文本框 27"/>
          <p:cNvSpPr txBox="1"/>
          <p:nvPr>
            <p:custDataLst>
              <p:tags r:id="rId15"/>
            </p:custDataLst>
          </p:nvPr>
        </p:nvSpPr>
        <p:spPr>
          <a:xfrm>
            <a:off x="3208655" y="3364865"/>
            <a:ext cx="1459865" cy="266700"/>
          </a:xfrm>
          <a:prstGeom prst="rect">
            <a:avLst/>
          </a:prstGeom>
          <a:noFill/>
        </p:spPr>
        <p:txBody>
          <a:bodyPr wrap="square" rtlCol="0">
            <a:noAutofit/>
          </a:bodyPr>
          <a:lstStyle/>
          <a:p>
            <a:r>
              <a:rPr lang="en-US" altLang="zh-CN" sz="1500">
                <a:solidFill>
                  <a:srgbClr val="002060"/>
                </a:solidFill>
                <a:sym typeface="+mn-ea"/>
              </a:rPr>
              <a:t>Model:PJ62</a:t>
            </a:r>
            <a:endParaRPr lang="en-US" sz="1500">
              <a:solidFill>
                <a:srgbClr val="002060"/>
              </a:solidFill>
            </a:endParaRPr>
          </a:p>
        </p:txBody>
      </p:sp>
      <p:sp>
        <p:nvSpPr>
          <p:cNvPr id="30" name="文本框 29"/>
          <p:cNvSpPr txBox="1"/>
          <p:nvPr>
            <p:custDataLst>
              <p:tags r:id="rId16"/>
            </p:custDataLst>
          </p:nvPr>
        </p:nvSpPr>
        <p:spPr>
          <a:xfrm>
            <a:off x="687070" y="5863590"/>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Model:PJ66</a:t>
            </a:r>
            <a:endParaRPr lang="en-US" sz="1500">
              <a:solidFill>
                <a:srgbClr val="002060"/>
              </a:solidFill>
            </a:endParaRPr>
          </a:p>
        </p:txBody>
      </p:sp>
      <p:sp>
        <p:nvSpPr>
          <p:cNvPr id="31" name="文本框 30"/>
          <p:cNvSpPr txBox="1"/>
          <p:nvPr>
            <p:custDataLst>
              <p:tags r:id="rId17"/>
            </p:custDataLst>
          </p:nvPr>
        </p:nvSpPr>
        <p:spPr>
          <a:xfrm>
            <a:off x="10288905" y="5852160"/>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Model:PJ70</a:t>
            </a:r>
            <a:endParaRPr lang="en-US" sz="1500">
              <a:solidFill>
                <a:srgbClr val="002060"/>
              </a:solidFill>
            </a:endParaRPr>
          </a:p>
        </p:txBody>
      </p:sp>
      <p:sp>
        <p:nvSpPr>
          <p:cNvPr id="32" name="文本框 31"/>
          <p:cNvSpPr txBox="1"/>
          <p:nvPr>
            <p:custDataLst>
              <p:tags r:id="rId18"/>
            </p:custDataLst>
          </p:nvPr>
        </p:nvSpPr>
        <p:spPr>
          <a:xfrm>
            <a:off x="7995285" y="5830570"/>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Model:PJ69</a:t>
            </a:r>
            <a:endParaRPr lang="en-US" sz="1500">
              <a:solidFill>
                <a:srgbClr val="002060"/>
              </a:solidFill>
            </a:endParaRPr>
          </a:p>
        </p:txBody>
      </p:sp>
      <p:sp>
        <p:nvSpPr>
          <p:cNvPr id="33" name="文本框 32"/>
          <p:cNvSpPr txBox="1"/>
          <p:nvPr>
            <p:custDataLst>
              <p:tags r:id="rId19"/>
            </p:custDataLst>
          </p:nvPr>
        </p:nvSpPr>
        <p:spPr>
          <a:xfrm>
            <a:off x="5613400" y="5848985"/>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Model:PJ68</a:t>
            </a:r>
            <a:endParaRPr lang="en-US" sz="1500">
              <a:solidFill>
                <a:srgbClr val="002060"/>
              </a:solidFill>
            </a:endParaRPr>
          </a:p>
        </p:txBody>
      </p:sp>
      <p:sp>
        <p:nvSpPr>
          <p:cNvPr id="34" name="文本框 33"/>
          <p:cNvSpPr txBox="1"/>
          <p:nvPr>
            <p:custDataLst>
              <p:tags r:id="rId20"/>
            </p:custDataLst>
          </p:nvPr>
        </p:nvSpPr>
        <p:spPr>
          <a:xfrm>
            <a:off x="3180080" y="5864860"/>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Model:PJ67</a:t>
            </a:r>
            <a:endParaRPr lang="en-US" sz="1500">
              <a:solidFill>
                <a:srgbClr val="002060"/>
              </a:solidFill>
            </a:endParaRPr>
          </a:p>
        </p:txBody>
      </p:sp>
      <p:pic>
        <p:nvPicPr>
          <p:cNvPr id="29" name="图片 28" descr="5A pvc 苹果 200支"/>
          <p:cNvPicPr preferRelativeResize="0"/>
          <p:nvPr>
            <p:custDataLst>
              <p:tags r:id="rId21"/>
            </p:custDataLst>
          </p:nvPr>
        </p:nvPicPr>
        <p:blipFill>
          <a:blip r:embed="rId34"/>
          <a:srcRect l="188" t="10816" r="10223" b="37388"/>
          <a:stretch>
            <a:fillRect/>
          </a:stretch>
        </p:blipFill>
        <p:spPr>
          <a:xfrm rot="5400000">
            <a:off x="9863045" y="3813175"/>
            <a:ext cx="1800000" cy="1800000"/>
          </a:xfrm>
          <a:prstGeom prst="rect">
            <a:avLst/>
          </a:prstGeom>
        </p:spPr>
      </p:pic>
      <p:pic>
        <p:nvPicPr>
          <p:cNvPr id="3" name="图片 2"/>
          <p:cNvPicPr preferRelativeResize="0"/>
          <p:nvPr>
            <p:custDataLst>
              <p:tags r:id="rId22"/>
            </p:custDataLst>
          </p:nvPr>
        </p:nvPicPr>
        <p:blipFill>
          <a:blip r:embed="rId35"/>
          <a:stretch>
            <a:fillRect/>
          </a:stretch>
        </p:blipFill>
        <p:spPr>
          <a:xfrm>
            <a:off x="7735570" y="3813175"/>
            <a:ext cx="1800000" cy="1800000"/>
          </a:xfrm>
          <a:prstGeom prst="rect">
            <a:avLst/>
          </a:prstGeom>
        </p:spPr>
      </p:pic>
      <p:pic>
        <p:nvPicPr>
          <p:cNvPr id="35" name="图片 34" descr="1A苹果充电线"/>
          <p:cNvPicPr preferRelativeResize="0"/>
          <p:nvPr>
            <p:custDataLst>
              <p:tags r:id="rId23"/>
            </p:custDataLst>
          </p:nvPr>
        </p:nvPicPr>
        <p:blipFill>
          <a:blip r:embed="rId36"/>
          <a:srcRect l="9037" t="706" r="633" b="8309"/>
          <a:stretch>
            <a:fillRect/>
          </a:stretch>
        </p:blipFill>
        <p:spPr>
          <a:xfrm rot="16200000" flipV="1">
            <a:off x="5463223" y="3813175"/>
            <a:ext cx="1800000" cy="1800000"/>
          </a:xfrm>
          <a:prstGeom prst="rect">
            <a:avLst/>
          </a:prstGeom>
        </p:spPr>
      </p:pic>
      <p:pic>
        <p:nvPicPr>
          <p:cNvPr id="9" name="图片 8" descr="6代苹果线"/>
          <p:cNvPicPr preferRelativeResize="0"/>
          <p:nvPr>
            <p:custDataLst>
              <p:tags r:id="rId24"/>
            </p:custDataLst>
          </p:nvPr>
        </p:nvPicPr>
        <p:blipFill>
          <a:blip r:embed="rId37"/>
          <a:srcRect l="14060" t="5337" r="25926" b="6140"/>
          <a:stretch>
            <a:fillRect/>
          </a:stretch>
        </p:blipFill>
        <p:spPr>
          <a:xfrm>
            <a:off x="3034665" y="3813175"/>
            <a:ext cx="1800000" cy="1800000"/>
          </a:xfrm>
          <a:prstGeom prst="rect">
            <a:avLst/>
          </a:prstGeom>
        </p:spPr>
      </p:pic>
      <p:sp>
        <p:nvSpPr>
          <p:cNvPr id="14" name="任意多边形 13"/>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25" name="图片 24"/>
          <p:cNvPicPr>
            <a:picLocks noChangeAspect="1"/>
          </p:cNvPicPr>
          <p:nvPr>
            <p:custDataLst>
              <p:tags r:id="rId25"/>
            </p:custDataLst>
          </p:nvPr>
        </p:nvPicPr>
        <p:blipFill>
          <a:blip r:embed="rId38"/>
          <a:stretch>
            <a:fillRect/>
          </a:stretch>
        </p:blipFill>
        <p:spPr>
          <a:xfrm>
            <a:off x="11078845" y="8255"/>
            <a:ext cx="1113155" cy="816610"/>
          </a:xfrm>
          <a:prstGeom prst="rect">
            <a:avLst/>
          </a:prstGeom>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4810125" cy="398780"/>
          </a:xfrm>
          <a:prstGeom prst="rect">
            <a:avLst/>
          </a:prstGeom>
          <a:noFill/>
        </p:spPr>
        <p:txBody>
          <a:bodyPr wrap="square" rtlCol="0">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7"/>
          <a:stretch>
            <a:fillRect/>
          </a:stretch>
        </p:blipFill>
        <p:spPr>
          <a:xfrm>
            <a:off x="163195" y="6532245"/>
            <a:ext cx="303530" cy="287655"/>
          </a:xfrm>
          <a:prstGeom prst="rect">
            <a:avLst/>
          </a:prstGeom>
        </p:spPr>
      </p:pic>
      <p:pic>
        <p:nvPicPr>
          <p:cNvPr id="13" name="图片 12" descr="P9 安卓100支"/>
          <p:cNvPicPr preferRelativeResize="0"/>
          <p:nvPr>
            <p:custDataLst>
              <p:tags r:id="rId5"/>
            </p:custDataLst>
          </p:nvPr>
        </p:nvPicPr>
        <p:blipFill>
          <a:blip r:embed="rId28"/>
          <a:srcRect l="14748" t="12952" r="11775" b="20637"/>
          <a:stretch>
            <a:fillRect/>
          </a:stretch>
        </p:blipFill>
        <p:spPr>
          <a:xfrm>
            <a:off x="9666605" y="1258570"/>
            <a:ext cx="1800000" cy="1800000"/>
          </a:xfrm>
          <a:prstGeom prst="rect">
            <a:avLst/>
          </a:prstGeom>
        </p:spPr>
      </p:pic>
      <p:pic>
        <p:nvPicPr>
          <p:cNvPr id="34" name="图片 33" descr="1A安卓充电线"/>
          <p:cNvPicPr preferRelativeResize="0"/>
          <p:nvPr>
            <p:custDataLst>
              <p:tags r:id="rId6"/>
            </p:custDataLst>
          </p:nvPr>
        </p:nvPicPr>
        <p:blipFill>
          <a:blip r:embed="rId29"/>
          <a:srcRect b="21572"/>
          <a:stretch>
            <a:fillRect/>
          </a:stretch>
        </p:blipFill>
        <p:spPr>
          <a:xfrm>
            <a:off x="7455535" y="1258570"/>
            <a:ext cx="1800000" cy="1800000"/>
          </a:xfrm>
          <a:prstGeom prst="rect">
            <a:avLst/>
          </a:prstGeom>
        </p:spPr>
      </p:pic>
      <p:pic>
        <p:nvPicPr>
          <p:cNvPr id="235846" name="图片 1"/>
          <p:cNvPicPr preferRelativeResize="0"/>
          <p:nvPr>
            <p:custDataLst>
              <p:tags r:id="rId7"/>
            </p:custDataLst>
          </p:nvPr>
        </p:nvPicPr>
        <p:blipFill>
          <a:blip r:embed="rId30"/>
          <a:stretch>
            <a:fillRect/>
          </a:stretch>
        </p:blipFill>
        <p:spPr>
          <a:xfrm>
            <a:off x="5197475" y="1258570"/>
            <a:ext cx="1800000" cy="1800000"/>
          </a:xfrm>
          <a:prstGeom prst="rect">
            <a:avLst/>
          </a:prstGeom>
          <a:noFill/>
          <a:ln w="9525">
            <a:noFill/>
          </a:ln>
        </p:spPr>
      </p:pic>
      <p:pic>
        <p:nvPicPr>
          <p:cNvPr id="238719" name="图片 35"/>
          <p:cNvPicPr preferRelativeResize="0"/>
          <p:nvPr>
            <p:custDataLst>
              <p:tags r:id="rId8"/>
            </p:custDataLst>
          </p:nvPr>
        </p:nvPicPr>
        <p:blipFill>
          <a:blip r:embed="rId31"/>
          <a:stretch>
            <a:fillRect/>
          </a:stretch>
        </p:blipFill>
        <p:spPr>
          <a:xfrm>
            <a:off x="475615" y="1258570"/>
            <a:ext cx="1800000" cy="1800000"/>
          </a:xfrm>
          <a:prstGeom prst="rect">
            <a:avLst/>
          </a:prstGeom>
          <a:noFill/>
          <a:ln w="9525">
            <a:noFill/>
          </a:ln>
        </p:spPr>
      </p:pic>
      <p:pic>
        <p:nvPicPr>
          <p:cNvPr id="238724" name="图片 41"/>
          <p:cNvPicPr preferRelativeResize="0"/>
          <p:nvPr>
            <p:custDataLst>
              <p:tags r:id="rId9"/>
            </p:custDataLst>
          </p:nvPr>
        </p:nvPicPr>
        <p:blipFill>
          <a:blip r:embed="rId32"/>
          <a:stretch>
            <a:fillRect/>
          </a:stretch>
        </p:blipFill>
        <p:spPr>
          <a:xfrm>
            <a:off x="3048635" y="1258570"/>
            <a:ext cx="1800000" cy="1800000"/>
          </a:xfrm>
          <a:prstGeom prst="rect">
            <a:avLst/>
          </a:prstGeom>
          <a:noFill/>
          <a:ln w="9525">
            <a:noFill/>
          </a:ln>
        </p:spPr>
      </p:pic>
      <p:pic>
        <p:nvPicPr>
          <p:cNvPr id="2" name="图片 1"/>
          <p:cNvPicPr preferRelativeResize="0"/>
          <p:nvPr>
            <p:custDataLst>
              <p:tags r:id="rId10"/>
            </p:custDataLst>
          </p:nvPr>
        </p:nvPicPr>
        <p:blipFill>
          <a:blip r:embed="rId33"/>
          <a:stretch>
            <a:fillRect/>
          </a:stretch>
        </p:blipFill>
        <p:spPr>
          <a:xfrm>
            <a:off x="3048635" y="3815080"/>
            <a:ext cx="1800000" cy="1800000"/>
          </a:xfrm>
          <a:prstGeom prst="rect">
            <a:avLst/>
          </a:prstGeom>
        </p:spPr>
      </p:pic>
      <p:pic>
        <p:nvPicPr>
          <p:cNvPr id="4" name="图片 3"/>
          <p:cNvPicPr preferRelativeResize="0"/>
          <p:nvPr>
            <p:custDataLst>
              <p:tags r:id="rId11"/>
            </p:custDataLst>
          </p:nvPr>
        </p:nvPicPr>
        <p:blipFill>
          <a:blip r:embed="rId34"/>
          <a:stretch>
            <a:fillRect/>
          </a:stretch>
        </p:blipFill>
        <p:spPr>
          <a:xfrm>
            <a:off x="444500" y="3786505"/>
            <a:ext cx="1800000" cy="1800000"/>
          </a:xfrm>
          <a:prstGeom prst="rect">
            <a:avLst/>
          </a:prstGeom>
        </p:spPr>
      </p:pic>
      <p:pic>
        <p:nvPicPr>
          <p:cNvPr id="31" name="图片 30" descr="PD线"/>
          <p:cNvPicPr preferRelativeResize="0"/>
          <p:nvPr>
            <p:custDataLst>
              <p:tags r:id="rId12"/>
            </p:custDataLst>
          </p:nvPr>
        </p:nvPicPr>
        <p:blipFill>
          <a:blip r:embed="rId35"/>
          <a:srcRect l="11300" t="14814" r="5999" b="19551"/>
          <a:stretch>
            <a:fillRect/>
          </a:stretch>
        </p:blipFill>
        <p:spPr>
          <a:xfrm>
            <a:off x="5229860" y="3815080"/>
            <a:ext cx="1800000" cy="1800000"/>
          </a:xfrm>
          <a:prstGeom prst="rect">
            <a:avLst/>
          </a:prstGeom>
        </p:spPr>
      </p:pic>
      <p:pic>
        <p:nvPicPr>
          <p:cNvPr id="12" name="图片 11"/>
          <p:cNvPicPr preferRelativeResize="0"/>
          <p:nvPr>
            <p:custDataLst>
              <p:tags r:id="rId13"/>
            </p:custDataLst>
          </p:nvPr>
        </p:nvPicPr>
        <p:blipFill>
          <a:blip r:embed="rId36"/>
          <a:stretch>
            <a:fillRect/>
          </a:stretch>
        </p:blipFill>
        <p:spPr>
          <a:xfrm>
            <a:off x="7472045" y="3815080"/>
            <a:ext cx="1800000" cy="1800000"/>
          </a:xfrm>
          <a:prstGeom prst="rect">
            <a:avLst/>
          </a:prstGeom>
        </p:spPr>
      </p:pic>
      <p:pic>
        <p:nvPicPr>
          <p:cNvPr id="14" name="图片 13" descr="P9 苹果100支"/>
          <p:cNvPicPr preferRelativeResize="0"/>
          <p:nvPr>
            <p:custDataLst>
              <p:tags r:id="rId14"/>
            </p:custDataLst>
          </p:nvPr>
        </p:nvPicPr>
        <p:blipFill>
          <a:blip r:embed="rId37"/>
          <a:srcRect t="10937" r="7479" b="19082"/>
          <a:stretch>
            <a:fillRect/>
          </a:stretch>
        </p:blipFill>
        <p:spPr>
          <a:xfrm>
            <a:off x="9717405" y="3815080"/>
            <a:ext cx="1800000" cy="1800000"/>
          </a:xfrm>
          <a:prstGeom prst="rect">
            <a:avLst/>
          </a:prstGeom>
        </p:spPr>
      </p:pic>
      <p:sp>
        <p:nvSpPr>
          <p:cNvPr id="15" name="文本框 14"/>
          <p:cNvSpPr txBox="1"/>
          <p:nvPr>
            <p:custDataLst>
              <p:tags r:id="rId15"/>
            </p:custDataLst>
          </p:nvPr>
        </p:nvSpPr>
        <p:spPr>
          <a:xfrm>
            <a:off x="700405" y="329311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Model:PJ71</a:t>
            </a:r>
            <a:endParaRPr lang="en-US" sz="1500">
              <a:solidFill>
                <a:srgbClr val="002060"/>
              </a:solidFill>
            </a:endParaRPr>
          </a:p>
        </p:txBody>
      </p:sp>
      <p:sp>
        <p:nvSpPr>
          <p:cNvPr id="21" name="文本框 20"/>
          <p:cNvSpPr txBox="1"/>
          <p:nvPr>
            <p:custDataLst>
              <p:tags r:id="rId16"/>
            </p:custDataLst>
          </p:nvPr>
        </p:nvSpPr>
        <p:spPr>
          <a:xfrm>
            <a:off x="9946005" y="329946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Model:PJ75</a:t>
            </a:r>
            <a:endParaRPr lang="en-US" sz="1500">
              <a:solidFill>
                <a:srgbClr val="002060"/>
              </a:solidFill>
            </a:endParaRPr>
          </a:p>
        </p:txBody>
      </p:sp>
      <p:sp>
        <p:nvSpPr>
          <p:cNvPr id="22" name="文本框 21"/>
          <p:cNvSpPr txBox="1"/>
          <p:nvPr>
            <p:custDataLst>
              <p:tags r:id="rId17"/>
            </p:custDataLst>
          </p:nvPr>
        </p:nvSpPr>
        <p:spPr>
          <a:xfrm>
            <a:off x="7661910" y="331724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Model:PJ74</a:t>
            </a:r>
            <a:endParaRPr lang="en-US" sz="1500">
              <a:solidFill>
                <a:srgbClr val="002060"/>
              </a:solidFill>
            </a:endParaRPr>
          </a:p>
        </p:txBody>
      </p:sp>
      <p:sp>
        <p:nvSpPr>
          <p:cNvPr id="24" name="文本框 23"/>
          <p:cNvSpPr txBox="1"/>
          <p:nvPr>
            <p:custDataLst>
              <p:tags r:id="rId18"/>
            </p:custDataLst>
          </p:nvPr>
        </p:nvSpPr>
        <p:spPr>
          <a:xfrm>
            <a:off x="5415915" y="3314065"/>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Model:PJ73</a:t>
            </a:r>
            <a:endParaRPr lang="en-US" sz="1500">
              <a:solidFill>
                <a:srgbClr val="002060"/>
              </a:solidFill>
            </a:endParaRPr>
          </a:p>
        </p:txBody>
      </p:sp>
      <p:sp>
        <p:nvSpPr>
          <p:cNvPr id="16" name="文本框 15"/>
          <p:cNvSpPr txBox="1"/>
          <p:nvPr>
            <p:custDataLst>
              <p:tags r:id="rId19"/>
            </p:custDataLst>
          </p:nvPr>
        </p:nvSpPr>
        <p:spPr>
          <a:xfrm>
            <a:off x="3222625" y="330200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Model:PJ72</a:t>
            </a:r>
            <a:endParaRPr lang="en-US" sz="1500">
              <a:solidFill>
                <a:srgbClr val="002060"/>
              </a:solidFill>
            </a:endParaRPr>
          </a:p>
        </p:txBody>
      </p:sp>
      <p:sp>
        <p:nvSpPr>
          <p:cNvPr id="17" name="文本框 16"/>
          <p:cNvSpPr txBox="1"/>
          <p:nvPr>
            <p:custDataLst>
              <p:tags r:id="rId20"/>
            </p:custDataLst>
          </p:nvPr>
        </p:nvSpPr>
        <p:spPr>
          <a:xfrm>
            <a:off x="641350" y="583184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Model:PJ76</a:t>
            </a:r>
            <a:endParaRPr lang="en-US" sz="1500">
              <a:solidFill>
                <a:srgbClr val="002060"/>
              </a:solidFill>
            </a:endParaRPr>
          </a:p>
        </p:txBody>
      </p:sp>
      <p:sp>
        <p:nvSpPr>
          <p:cNvPr id="19" name="文本框 18"/>
          <p:cNvSpPr txBox="1"/>
          <p:nvPr>
            <p:custDataLst>
              <p:tags r:id="rId21"/>
            </p:custDataLst>
          </p:nvPr>
        </p:nvSpPr>
        <p:spPr>
          <a:xfrm>
            <a:off x="10065385" y="583184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Model:PJ80</a:t>
            </a:r>
            <a:endParaRPr lang="en-US" sz="1500">
              <a:solidFill>
                <a:srgbClr val="002060"/>
              </a:solidFill>
            </a:endParaRPr>
          </a:p>
        </p:txBody>
      </p:sp>
      <p:sp>
        <p:nvSpPr>
          <p:cNvPr id="26" name="文本框 25"/>
          <p:cNvSpPr txBox="1"/>
          <p:nvPr>
            <p:custDataLst>
              <p:tags r:id="rId22"/>
            </p:custDataLst>
          </p:nvPr>
        </p:nvSpPr>
        <p:spPr>
          <a:xfrm>
            <a:off x="7793990" y="583184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Model:PJ79</a:t>
            </a:r>
            <a:endParaRPr lang="en-US" sz="1500">
              <a:solidFill>
                <a:srgbClr val="002060"/>
              </a:solidFill>
            </a:endParaRPr>
          </a:p>
        </p:txBody>
      </p:sp>
      <p:sp>
        <p:nvSpPr>
          <p:cNvPr id="27" name="文本框 26"/>
          <p:cNvSpPr txBox="1"/>
          <p:nvPr>
            <p:custDataLst>
              <p:tags r:id="rId23"/>
            </p:custDataLst>
          </p:nvPr>
        </p:nvSpPr>
        <p:spPr>
          <a:xfrm>
            <a:off x="5507990" y="5841365"/>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Model:PJ78</a:t>
            </a:r>
            <a:endParaRPr lang="en-US" sz="1500">
              <a:solidFill>
                <a:srgbClr val="002060"/>
              </a:solidFill>
            </a:endParaRPr>
          </a:p>
        </p:txBody>
      </p:sp>
      <p:sp>
        <p:nvSpPr>
          <p:cNvPr id="28" name="文本框 27"/>
          <p:cNvSpPr txBox="1"/>
          <p:nvPr>
            <p:custDataLst>
              <p:tags r:id="rId24"/>
            </p:custDataLst>
          </p:nvPr>
        </p:nvSpPr>
        <p:spPr>
          <a:xfrm>
            <a:off x="3197860" y="5831840"/>
            <a:ext cx="1459865" cy="266700"/>
          </a:xfrm>
          <a:prstGeom prst="rect">
            <a:avLst/>
          </a:prstGeom>
          <a:noFill/>
        </p:spPr>
        <p:txBody>
          <a:bodyPr wrap="square" rtlCol="0" anchor="t" anchorCtr="0">
            <a:noAutofit/>
          </a:bodyPr>
          <a:lstStyle/>
          <a:p>
            <a:pPr algn="ctr"/>
            <a:r>
              <a:rPr lang="en-US" altLang="zh-CN" sz="1500">
                <a:solidFill>
                  <a:srgbClr val="002060"/>
                </a:solidFill>
                <a:sym typeface="+mn-ea"/>
              </a:rPr>
              <a:t>Model:PJ77</a:t>
            </a:r>
            <a:endParaRPr lang="en-US" sz="1500">
              <a:solidFill>
                <a:srgbClr val="002060"/>
              </a:solidFill>
            </a:endParaRPr>
          </a:p>
        </p:txBody>
      </p:sp>
      <p:sp>
        <p:nvSpPr>
          <p:cNvPr id="3" name="任意多边形 2"/>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9" name="图片 8"/>
          <p:cNvPicPr>
            <a:picLocks noChangeAspect="1"/>
          </p:cNvPicPr>
          <p:nvPr>
            <p:custDataLst>
              <p:tags r:id="rId25"/>
            </p:custDataLst>
          </p:nvPr>
        </p:nvPicPr>
        <p:blipFill>
          <a:blip r:embed="rId38"/>
          <a:stretch>
            <a:fillRect/>
          </a:stretch>
        </p:blipFill>
        <p:spPr>
          <a:xfrm>
            <a:off x="11078845" y="8255"/>
            <a:ext cx="1113155" cy="816610"/>
          </a:xfrm>
          <a:prstGeom prst="rect">
            <a:avLst/>
          </a:prstGeom>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387350" y="122555"/>
            <a:ext cx="4810125" cy="398780"/>
          </a:xfrm>
          <a:prstGeom prst="rect">
            <a:avLst/>
          </a:prstGeom>
          <a:noFill/>
        </p:spPr>
        <p:txBody>
          <a:bodyPr wrap="square" rtlCol="0">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USB Cable</a:t>
            </a:r>
            <a:endParaRPr lang="zh-CN" altLang="en-US" sz="2000" b="1">
              <a:solidFill>
                <a:srgbClr val="164789"/>
              </a:solidFill>
            </a:endParaRPr>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5"/>
          <a:stretch>
            <a:fillRect/>
          </a:stretch>
        </p:blipFill>
        <p:spPr>
          <a:xfrm>
            <a:off x="163195" y="6532245"/>
            <a:ext cx="303530" cy="287655"/>
          </a:xfrm>
          <a:prstGeom prst="rect">
            <a:avLst/>
          </a:prstGeom>
        </p:spPr>
      </p:pic>
      <p:pic>
        <p:nvPicPr>
          <p:cNvPr id="13" name="图片 12" descr="c5f9a73fe6846dca2047327f3020258-removebg-preview (1)"/>
          <p:cNvPicPr preferRelativeResize="0"/>
          <p:nvPr>
            <p:custDataLst>
              <p:tags r:id="rId5"/>
            </p:custDataLst>
          </p:nvPr>
        </p:nvPicPr>
        <p:blipFill>
          <a:blip r:embed="rId26"/>
          <a:stretch>
            <a:fillRect/>
          </a:stretch>
        </p:blipFill>
        <p:spPr>
          <a:xfrm>
            <a:off x="514350" y="1333500"/>
            <a:ext cx="1800000" cy="1800000"/>
          </a:xfrm>
          <a:prstGeom prst="rect">
            <a:avLst/>
          </a:prstGeom>
        </p:spPr>
      </p:pic>
      <p:pic>
        <p:nvPicPr>
          <p:cNvPr id="14" name="图片 13"/>
          <p:cNvPicPr preferRelativeResize="0"/>
          <p:nvPr>
            <p:custDataLst>
              <p:tags r:id="rId6"/>
            </p:custDataLst>
          </p:nvPr>
        </p:nvPicPr>
        <p:blipFill>
          <a:blip r:embed="rId27"/>
          <a:stretch>
            <a:fillRect/>
          </a:stretch>
        </p:blipFill>
        <p:spPr>
          <a:xfrm>
            <a:off x="2823210" y="1333500"/>
            <a:ext cx="1800000" cy="1800000"/>
          </a:xfrm>
          <a:prstGeom prst="rect">
            <a:avLst/>
          </a:prstGeom>
        </p:spPr>
      </p:pic>
      <p:pic>
        <p:nvPicPr>
          <p:cNvPr id="2" name="图片 1"/>
          <p:cNvPicPr preferRelativeResize="0"/>
          <p:nvPr>
            <p:custDataLst>
              <p:tags r:id="rId7"/>
            </p:custDataLst>
          </p:nvPr>
        </p:nvPicPr>
        <p:blipFill>
          <a:blip r:embed="rId28"/>
          <a:stretch>
            <a:fillRect/>
          </a:stretch>
        </p:blipFill>
        <p:spPr>
          <a:xfrm>
            <a:off x="5306695" y="1333500"/>
            <a:ext cx="1800000" cy="1800000"/>
          </a:xfrm>
          <a:prstGeom prst="rect">
            <a:avLst/>
          </a:prstGeom>
        </p:spPr>
      </p:pic>
      <p:pic>
        <p:nvPicPr>
          <p:cNvPr id="16" name="图片 15" descr="29fb4a49db8b3093ce0a477703051c9-removebg-preview"/>
          <p:cNvPicPr preferRelativeResize="0"/>
          <p:nvPr>
            <p:custDataLst>
              <p:tags r:id="rId8"/>
            </p:custDataLst>
          </p:nvPr>
        </p:nvPicPr>
        <p:blipFill>
          <a:blip r:embed="rId29"/>
          <a:stretch>
            <a:fillRect/>
          </a:stretch>
        </p:blipFill>
        <p:spPr>
          <a:xfrm>
            <a:off x="7473950" y="1333500"/>
            <a:ext cx="1800000" cy="1800000"/>
          </a:xfrm>
          <a:prstGeom prst="rect">
            <a:avLst/>
          </a:prstGeom>
        </p:spPr>
      </p:pic>
      <p:pic>
        <p:nvPicPr>
          <p:cNvPr id="9" name="图片 8"/>
          <p:cNvPicPr preferRelativeResize="0"/>
          <p:nvPr>
            <p:custDataLst>
              <p:tags r:id="rId9"/>
            </p:custDataLst>
          </p:nvPr>
        </p:nvPicPr>
        <p:blipFill>
          <a:blip r:embed="rId30"/>
          <a:stretch>
            <a:fillRect/>
          </a:stretch>
        </p:blipFill>
        <p:spPr>
          <a:xfrm>
            <a:off x="549275" y="3948430"/>
            <a:ext cx="1800000" cy="1800000"/>
          </a:xfrm>
          <a:prstGeom prst="rect">
            <a:avLst/>
          </a:prstGeom>
        </p:spPr>
      </p:pic>
      <p:pic>
        <p:nvPicPr>
          <p:cNvPr id="12" name="图片 11"/>
          <p:cNvPicPr preferRelativeResize="0"/>
          <p:nvPr>
            <p:custDataLst>
              <p:tags r:id="rId10"/>
            </p:custDataLst>
          </p:nvPr>
        </p:nvPicPr>
        <p:blipFill>
          <a:blip r:embed="rId31"/>
          <a:stretch>
            <a:fillRect/>
          </a:stretch>
        </p:blipFill>
        <p:spPr>
          <a:xfrm>
            <a:off x="9743440" y="1333500"/>
            <a:ext cx="1800000" cy="1800000"/>
          </a:xfrm>
          <a:prstGeom prst="rect">
            <a:avLst/>
          </a:prstGeom>
        </p:spPr>
      </p:pic>
      <p:pic>
        <p:nvPicPr>
          <p:cNvPr id="17" name="图片 16" descr="OP PVC  V8  120支  不带IC"/>
          <p:cNvPicPr preferRelativeResize="0"/>
          <p:nvPr>
            <p:custDataLst>
              <p:tags r:id="rId11"/>
            </p:custDataLst>
          </p:nvPr>
        </p:nvPicPr>
        <p:blipFill>
          <a:blip r:embed="rId32"/>
          <a:srcRect l="20686" t="-1886" r="10941" b="8863"/>
          <a:stretch>
            <a:fillRect/>
          </a:stretch>
        </p:blipFill>
        <p:spPr>
          <a:xfrm rot="16200000" flipV="1">
            <a:off x="2853373" y="3948430"/>
            <a:ext cx="1800000" cy="1800000"/>
          </a:xfrm>
          <a:prstGeom prst="rect">
            <a:avLst/>
          </a:prstGeom>
        </p:spPr>
      </p:pic>
      <p:pic>
        <p:nvPicPr>
          <p:cNvPr id="3" name="图片 2" descr="5A pvc 安卓 200支"/>
          <p:cNvPicPr preferRelativeResize="0"/>
          <p:nvPr>
            <p:custDataLst>
              <p:tags r:id="rId12"/>
            </p:custDataLst>
          </p:nvPr>
        </p:nvPicPr>
        <p:blipFill>
          <a:blip r:embed="rId33"/>
          <a:srcRect t="13647" r="4834" b="30286"/>
          <a:stretch>
            <a:fillRect/>
          </a:stretch>
        </p:blipFill>
        <p:spPr>
          <a:xfrm rot="5400000">
            <a:off x="5349465" y="3948430"/>
            <a:ext cx="1800000" cy="1800000"/>
          </a:xfrm>
          <a:prstGeom prst="rect">
            <a:avLst/>
          </a:prstGeom>
        </p:spPr>
      </p:pic>
      <p:pic>
        <p:nvPicPr>
          <p:cNvPr id="28" name="图片 27" descr="七代安卓"/>
          <p:cNvPicPr preferRelativeResize="0"/>
          <p:nvPr>
            <p:custDataLst>
              <p:tags r:id="rId13"/>
            </p:custDataLst>
          </p:nvPr>
        </p:nvPicPr>
        <p:blipFill>
          <a:blip r:embed="rId34"/>
          <a:srcRect l="10092" t="19489" r="3448" b="18090"/>
          <a:stretch>
            <a:fillRect/>
          </a:stretch>
        </p:blipFill>
        <p:spPr>
          <a:xfrm>
            <a:off x="7506335" y="3948430"/>
            <a:ext cx="1800000" cy="1800000"/>
          </a:xfrm>
          <a:prstGeom prst="rect">
            <a:avLst/>
          </a:prstGeom>
        </p:spPr>
      </p:pic>
      <p:sp>
        <p:nvSpPr>
          <p:cNvPr id="21" name="文本框 20"/>
          <p:cNvSpPr txBox="1"/>
          <p:nvPr>
            <p:custDataLst>
              <p:tags r:id="rId14"/>
            </p:custDataLst>
          </p:nvPr>
        </p:nvSpPr>
        <p:spPr>
          <a:xfrm>
            <a:off x="972185" y="3420745"/>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Model:PJ81</a:t>
            </a:r>
            <a:endParaRPr lang="en-US" sz="1500">
              <a:solidFill>
                <a:srgbClr val="002060"/>
              </a:solidFill>
            </a:endParaRPr>
          </a:p>
        </p:txBody>
      </p:sp>
      <p:sp>
        <p:nvSpPr>
          <p:cNvPr id="22" name="文本框 21"/>
          <p:cNvSpPr txBox="1"/>
          <p:nvPr>
            <p:custDataLst>
              <p:tags r:id="rId15"/>
            </p:custDataLst>
          </p:nvPr>
        </p:nvSpPr>
        <p:spPr>
          <a:xfrm>
            <a:off x="10128250" y="3406775"/>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Model:PJ85</a:t>
            </a:r>
            <a:endParaRPr lang="en-US" sz="1500">
              <a:solidFill>
                <a:srgbClr val="002060"/>
              </a:solidFill>
            </a:endParaRPr>
          </a:p>
        </p:txBody>
      </p:sp>
      <p:sp>
        <p:nvSpPr>
          <p:cNvPr id="24" name="文本框 23"/>
          <p:cNvSpPr txBox="1"/>
          <p:nvPr>
            <p:custDataLst>
              <p:tags r:id="rId16"/>
            </p:custDataLst>
          </p:nvPr>
        </p:nvSpPr>
        <p:spPr>
          <a:xfrm>
            <a:off x="7720965" y="3400425"/>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Model:PJ84</a:t>
            </a:r>
            <a:endParaRPr lang="en-US" sz="1500">
              <a:solidFill>
                <a:srgbClr val="002060"/>
              </a:solidFill>
            </a:endParaRPr>
          </a:p>
        </p:txBody>
      </p:sp>
      <p:sp>
        <p:nvSpPr>
          <p:cNvPr id="25" name="文本框 24"/>
          <p:cNvSpPr txBox="1"/>
          <p:nvPr>
            <p:custDataLst>
              <p:tags r:id="rId17"/>
            </p:custDataLst>
          </p:nvPr>
        </p:nvSpPr>
        <p:spPr>
          <a:xfrm>
            <a:off x="5607685" y="3411220"/>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Model:PJ83</a:t>
            </a:r>
            <a:endParaRPr lang="en-US" sz="1500">
              <a:solidFill>
                <a:srgbClr val="002060"/>
              </a:solidFill>
            </a:endParaRPr>
          </a:p>
        </p:txBody>
      </p:sp>
      <p:sp>
        <p:nvSpPr>
          <p:cNvPr id="26" name="文本框 25"/>
          <p:cNvSpPr txBox="1"/>
          <p:nvPr>
            <p:custDataLst>
              <p:tags r:id="rId18"/>
            </p:custDataLst>
          </p:nvPr>
        </p:nvSpPr>
        <p:spPr>
          <a:xfrm>
            <a:off x="3148330" y="3413760"/>
            <a:ext cx="1459865" cy="266700"/>
          </a:xfrm>
          <a:prstGeom prst="rect">
            <a:avLst/>
          </a:prstGeom>
          <a:noFill/>
        </p:spPr>
        <p:txBody>
          <a:bodyPr wrap="square" rtlCol="0" anchor="t" anchorCtr="0">
            <a:noAutofit/>
          </a:bodyPr>
          <a:lstStyle/>
          <a:p>
            <a:pPr algn="l"/>
            <a:r>
              <a:rPr lang="en-US" altLang="zh-CN" sz="1500">
                <a:solidFill>
                  <a:srgbClr val="002060"/>
                </a:solidFill>
                <a:sym typeface="+mn-ea"/>
              </a:rPr>
              <a:t>Model:PJ82</a:t>
            </a:r>
            <a:endParaRPr lang="en-US" sz="1500">
              <a:solidFill>
                <a:srgbClr val="002060"/>
              </a:solidFill>
            </a:endParaRPr>
          </a:p>
        </p:txBody>
      </p:sp>
      <p:sp>
        <p:nvSpPr>
          <p:cNvPr id="27" name="文本框 26"/>
          <p:cNvSpPr txBox="1"/>
          <p:nvPr>
            <p:custDataLst>
              <p:tags r:id="rId19"/>
            </p:custDataLst>
          </p:nvPr>
        </p:nvSpPr>
        <p:spPr>
          <a:xfrm>
            <a:off x="812800" y="5988685"/>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Model:PJ86</a:t>
            </a:r>
            <a:endParaRPr lang="en-US" sz="1500">
              <a:solidFill>
                <a:srgbClr val="002060"/>
              </a:solidFill>
            </a:endParaRPr>
          </a:p>
        </p:txBody>
      </p:sp>
      <p:sp>
        <p:nvSpPr>
          <p:cNvPr id="31" name="文本框 30"/>
          <p:cNvSpPr txBox="1"/>
          <p:nvPr>
            <p:custDataLst>
              <p:tags r:id="rId20"/>
            </p:custDataLst>
          </p:nvPr>
        </p:nvSpPr>
        <p:spPr>
          <a:xfrm>
            <a:off x="7704455" y="5967730"/>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Model:PJ89</a:t>
            </a:r>
            <a:endParaRPr lang="en-US" sz="1500">
              <a:solidFill>
                <a:srgbClr val="002060"/>
              </a:solidFill>
            </a:endParaRPr>
          </a:p>
        </p:txBody>
      </p:sp>
      <p:sp>
        <p:nvSpPr>
          <p:cNvPr id="32" name="文本框 31"/>
          <p:cNvSpPr txBox="1"/>
          <p:nvPr>
            <p:custDataLst>
              <p:tags r:id="rId21"/>
            </p:custDataLst>
          </p:nvPr>
        </p:nvSpPr>
        <p:spPr>
          <a:xfrm>
            <a:off x="5519420" y="5972175"/>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Model:PJ88</a:t>
            </a:r>
            <a:endParaRPr lang="en-US" sz="1500">
              <a:solidFill>
                <a:srgbClr val="002060"/>
              </a:solidFill>
            </a:endParaRPr>
          </a:p>
        </p:txBody>
      </p:sp>
      <p:sp>
        <p:nvSpPr>
          <p:cNvPr id="33" name="文本框 32"/>
          <p:cNvSpPr txBox="1"/>
          <p:nvPr>
            <p:custDataLst>
              <p:tags r:id="rId22"/>
            </p:custDataLst>
          </p:nvPr>
        </p:nvSpPr>
        <p:spPr>
          <a:xfrm>
            <a:off x="3227705" y="5988050"/>
            <a:ext cx="1459865" cy="266700"/>
          </a:xfrm>
          <a:prstGeom prst="rect">
            <a:avLst/>
          </a:prstGeom>
          <a:noFill/>
        </p:spPr>
        <p:txBody>
          <a:bodyPr wrap="square" rtlCol="0" anchor="b" anchorCtr="0">
            <a:noAutofit/>
          </a:bodyPr>
          <a:lstStyle/>
          <a:p>
            <a:pPr algn="l"/>
            <a:r>
              <a:rPr lang="en-US" altLang="zh-CN" sz="1500">
                <a:solidFill>
                  <a:srgbClr val="002060"/>
                </a:solidFill>
                <a:sym typeface="+mn-ea"/>
              </a:rPr>
              <a:t>Model:PJ87</a:t>
            </a:r>
            <a:endParaRPr lang="en-US" sz="1500">
              <a:solidFill>
                <a:srgbClr val="002060"/>
              </a:solidFill>
            </a:endParaRPr>
          </a:p>
        </p:txBody>
      </p:sp>
      <p:sp>
        <p:nvSpPr>
          <p:cNvPr id="4" name="任意多边形 3"/>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15" name="图片 14"/>
          <p:cNvPicPr>
            <a:picLocks noChangeAspect="1"/>
          </p:cNvPicPr>
          <p:nvPr>
            <p:custDataLst>
              <p:tags r:id="rId23"/>
            </p:custDataLst>
          </p:nvPr>
        </p:nvPicPr>
        <p:blipFill>
          <a:blip r:embed="rId35"/>
          <a:stretch>
            <a:fillRect/>
          </a:stretch>
        </p:blipFill>
        <p:spPr>
          <a:xfrm>
            <a:off x="11078845" y="8255"/>
            <a:ext cx="1113155" cy="816610"/>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8"/>
          <a:stretch>
            <a:fillRect/>
          </a:stretch>
        </p:blipFill>
        <p:spPr>
          <a:xfrm>
            <a:off x="163195" y="6532245"/>
            <a:ext cx="303530" cy="287655"/>
          </a:xfrm>
          <a:prstGeom prst="rect">
            <a:avLst/>
          </a:prstGeom>
        </p:spPr>
      </p:pic>
      <p:sp>
        <p:nvSpPr>
          <p:cNvPr id="9" name="文本框 8"/>
          <p:cNvSpPr txBox="1"/>
          <p:nvPr>
            <p:custDataLst>
              <p:tags r:id="rId5"/>
            </p:custDataLst>
          </p:nvPr>
        </p:nvSpPr>
        <p:spPr>
          <a:xfrm>
            <a:off x="387350" y="140970"/>
            <a:ext cx="6993255" cy="398780"/>
          </a:xfrm>
          <a:prstGeom prst="rect">
            <a:avLst/>
          </a:prstGeom>
          <a:noFill/>
        </p:spPr>
        <p:txBody>
          <a:bodyPr wrap="square" rtlCol="0">
            <a:spAutoFit/>
          </a:bodyPr>
          <a:lstStyle/>
          <a:p>
            <a:pPr algn="l">
              <a:buClrTx/>
              <a:buSzTx/>
              <a:buFontTx/>
            </a:pPr>
            <a:r>
              <a:rPr lang="en-US" altLang="zh-CN" sz="2000" b="1">
                <a:solidFill>
                  <a:srgbClr val="164789"/>
                </a:solidFill>
                <a:effectLst>
                  <a:outerShdw blurRad="38100" dist="25400" dir="5400000" algn="ctr" rotWithShape="0">
                    <a:srgbClr val="6E747A">
                      <a:alpha val="43000"/>
                    </a:srgbClr>
                  </a:outerShdw>
                </a:effectLst>
                <a:sym typeface="+mn-ea"/>
              </a:rPr>
              <a:t>Audio Cable</a:t>
            </a:r>
            <a:endParaRPr lang="en-US" altLang="zh-CN" sz="2000" b="1">
              <a:solidFill>
                <a:srgbClr val="164789"/>
              </a:solidFill>
              <a:effectLst>
                <a:outerShdw blurRad="38100" dist="25400" dir="5400000" algn="ctr" rotWithShape="0">
                  <a:srgbClr val="6E747A">
                    <a:alpha val="43000"/>
                  </a:srgbClr>
                </a:outerShdw>
              </a:effectLst>
            </a:endParaRPr>
          </a:p>
        </p:txBody>
      </p:sp>
      <p:pic>
        <p:nvPicPr>
          <p:cNvPr id="12" name="图片 11"/>
          <p:cNvPicPr preferRelativeResize="0"/>
          <p:nvPr>
            <p:custDataLst>
              <p:tags r:id="rId6"/>
            </p:custDataLst>
          </p:nvPr>
        </p:nvPicPr>
        <p:blipFill>
          <a:blip r:embed="rId29"/>
          <a:stretch>
            <a:fillRect/>
          </a:stretch>
        </p:blipFill>
        <p:spPr>
          <a:xfrm>
            <a:off x="5052060" y="1226820"/>
            <a:ext cx="1800000" cy="1800000"/>
          </a:xfrm>
          <a:prstGeom prst="rect">
            <a:avLst/>
          </a:prstGeom>
        </p:spPr>
      </p:pic>
      <p:pic>
        <p:nvPicPr>
          <p:cNvPr id="4" name="图片 3"/>
          <p:cNvPicPr preferRelativeResize="0"/>
          <p:nvPr>
            <p:custDataLst>
              <p:tags r:id="rId7"/>
            </p:custDataLst>
          </p:nvPr>
        </p:nvPicPr>
        <p:blipFill>
          <a:blip r:embed="rId30"/>
          <a:stretch>
            <a:fillRect/>
          </a:stretch>
        </p:blipFill>
        <p:spPr>
          <a:xfrm>
            <a:off x="2809240" y="1226820"/>
            <a:ext cx="1800000" cy="1800000"/>
          </a:xfrm>
          <a:prstGeom prst="rect">
            <a:avLst/>
          </a:prstGeom>
        </p:spPr>
      </p:pic>
      <p:pic>
        <p:nvPicPr>
          <p:cNvPr id="14" name="图片 13"/>
          <p:cNvPicPr preferRelativeResize="0"/>
          <p:nvPr>
            <p:custDataLst>
              <p:tags r:id="rId8"/>
            </p:custDataLst>
          </p:nvPr>
        </p:nvPicPr>
        <p:blipFill>
          <a:blip r:embed="rId31"/>
          <a:stretch>
            <a:fillRect/>
          </a:stretch>
        </p:blipFill>
        <p:spPr>
          <a:xfrm>
            <a:off x="638175" y="1226820"/>
            <a:ext cx="1800000" cy="1800000"/>
          </a:xfrm>
          <a:prstGeom prst="rect">
            <a:avLst/>
          </a:prstGeom>
        </p:spPr>
      </p:pic>
      <p:pic>
        <p:nvPicPr>
          <p:cNvPr id="2" name="图片 1"/>
          <p:cNvPicPr preferRelativeResize="0"/>
          <p:nvPr>
            <p:custDataLst>
              <p:tags r:id="rId9"/>
            </p:custDataLst>
          </p:nvPr>
        </p:nvPicPr>
        <p:blipFill>
          <a:blip r:embed="rId32"/>
          <a:stretch>
            <a:fillRect/>
          </a:stretch>
        </p:blipFill>
        <p:spPr>
          <a:xfrm rot="10800000">
            <a:off x="659990" y="3820795"/>
            <a:ext cx="1800000" cy="1800000"/>
          </a:xfrm>
          <a:prstGeom prst="rect">
            <a:avLst/>
          </a:prstGeom>
        </p:spPr>
      </p:pic>
      <p:pic>
        <p:nvPicPr>
          <p:cNvPr id="3" name="图片 2"/>
          <p:cNvPicPr preferRelativeResize="0"/>
          <p:nvPr>
            <p:custDataLst>
              <p:tags r:id="rId10"/>
            </p:custDataLst>
          </p:nvPr>
        </p:nvPicPr>
        <p:blipFill>
          <a:blip r:embed="rId33"/>
          <a:stretch>
            <a:fillRect/>
          </a:stretch>
        </p:blipFill>
        <p:spPr>
          <a:xfrm>
            <a:off x="9538970" y="1226820"/>
            <a:ext cx="1800000" cy="1800000"/>
          </a:xfrm>
          <a:prstGeom prst="rect">
            <a:avLst/>
          </a:prstGeom>
        </p:spPr>
      </p:pic>
      <p:pic>
        <p:nvPicPr>
          <p:cNvPr id="220777" name="图片 61"/>
          <p:cNvPicPr preferRelativeResize="0"/>
          <p:nvPr>
            <p:custDataLst>
              <p:tags r:id="rId11"/>
            </p:custDataLst>
          </p:nvPr>
        </p:nvPicPr>
        <p:blipFill>
          <a:blip r:embed="rId34"/>
          <a:stretch>
            <a:fillRect/>
          </a:stretch>
        </p:blipFill>
        <p:spPr>
          <a:xfrm>
            <a:off x="7380605" y="1226820"/>
            <a:ext cx="1800000" cy="1800000"/>
          </a:xfrm>
          <a:prstGeom prst="rect">
            <a:avLst/>
          </a:prstGeom>
          <a:noFill/>
          <a:ln w="9525">
            <a:noFill/>
          </a:ln>
        </p:spPr>
      </p:pic>
      <p:pic>
        <p:nvPicPr>
          <p:cNvPr id="15" name="图片 14"/>
          <p:cNvPicPr preferRelativeResize="0"/>
          <p:nvPr>
            <p:custDataLst>
              <p:tags r:id="rId12"/>
            </p:custDataLst>
          </p:nvPr>
        </p:nvPicPr>
        <p:blipFill>
          <a:blip r:embed="rId35"/>
          <a:stretch>
            <a:fillRect/>
          </a:stretch>
        </p:blipFill>
        <p:spPr>
          <a:xfrm>
            <a:off x="5127625" y="3820795"/>
            <a:ext cx="1800000" cy="1800000"/>
          </a:xfrm>
          <a:prstGeom prst="rect">
            <a:avLst/>
          </a:prstGeom>
        </p:spPr>
      </p:pic>
      <p:pic>
        <p:nvPicPr>
          <p:cNvPr id="16" name="图片 15"/>
          <p:cNvPicPr preferRelativeResize="0"/>
          <p:nvPr>
            <p:custDataLst>
              <p:tags r:id="rId13"/>
            </p:custDataLst>
          </p:nvPr>
        </p:nvPicPr>
        <p:blipFill>
          <a:blip r:embed="rId36"/>
          <a:stretch>
            <a:fillRect/>
          </a:stretch>
        </p:blipFill>
        <p:spPr>
          <a:xfrm>
            <a:off x="7494905" y="3820795"/>
            <a:ext cx="1800000" cy="1800000"/>
          </a:xfrm>
          <a:prstGeom prst="rect">
            <a:avLst/>
          </a:prstGeom>
        </p:spPr>
      </p:pic>
      <p:pic>
        <p:nvPicPr>
          <p:cNvPr id="17" name="图片 16"/>
          <p:cNvPicPr preferRelativeResize="0"/>
          <p:nvPr>
            <p:custDataLst>
              <p:tags r:id="rId14"/>
            </p:custDataLst>
          </p:nvPr>
        </p:nvPicPr>
        <p:blipFill>
          <a:blip r:embed="rId37"/>
          <a:stretch>
            <a:fillRect/>
          </a:stretch>
        </p:blipFill>
        <p:spPr>
          <a:xfrm>
            <a:off x="2814955" y="3820795"/>
            <a:ext cx="1800000" cy="1800000"/>
          </a:xfrm>
          <a:prstGeom prst="rect">
            <a:avLst/>
          </a:prstGeom>
        </p:spPr>
      </p:pic>
      <p:pic>
        <p:nvPicPr>
          <p:cNvPr id="19" name="图片 18"/>
          <p:cNvPicPr preferRelativeResize="0"/>
          <p:nvPr>
            <p:custDataLst>
              <p:tags r:id="rId15"/>
            </p:custDataLst>
          </p:nvPr>
        </p:nvPicPr>
        <p:blipFill>
          <a:blip r:embed="rId38"/>
          <a:stretch>
            <a:fillRect/>
          </a:stretch>
        </p:blipFill>
        <p:spPr>
          <a:xfrm>
            <a:off x="9596120" y="3820795"/>
            <a:ext cx="1800000" cy="1800000"/>
          </a:xfrm>
          <a:prstGeom prst="rect">
            <a:avLst/>
          </a:prstGeom>
        </p:spPr>
      </p:pic>
      <p:sp>
        <p:nvSpPr>
          <p:cNvPr id="20" name="文本框 19"/>
          <p:cNvSpPr txBox="1"/>
          <p:nvPr>
            <p:custDataLst>
              <p:tags r:id="rId16"/>
            </p:custDataLst>
          </p:nvPr>
        </p:nvSpPr>
        <p:spPr>
          <a:xfrm>
            <a:off x="768985" y="3203575"/>
            <a:ext cx="1459865" cy="266700"/>
          </a:xfrm>
          <a:prstGeom prst="rect">
            <a:avLst/>
          </a:prstGeom>
          <a:noFill/>
        </p:spPr>
        <p:txBody>
          <a:bodyPr wrap="square" rtlCol="0" anchor="t" anchorCtr="0">
            <a:noAutofit/>
          </a:bodyPr>
          <a:lstStyle/>
          <a:p>
            <a:r>
              <a:rPr lang="en-US" altLang="zh-CN" sz="1500">
                <a:solidFill>
                  <a:srgbClr val="002060"/>
                </a:solidFill>
                <a:sym typeface="+mn-ea"/>
              </a:rPr>
              <a:t>Model:PJ90</a:t>
            </a:r>
            <a:endParaRPr lang="en-US" sz="1500">
              <a:solidFill>
                <a:srgbClr val="002060"/>
              </a:solidFill>
            </a:endParaRPr>
          </a:p>
        </p:txBody>
      </p:sp>
      <p:sp>
        <p:nvSpPr>
          <p:cNvPr id="21" name="文本框 20"/>
          <p:cNvSpPr txBox="1"/>
          <p:nvPr>
            <p:custDataLst>
              <p:tags r:id="rId17"/>
            </p:custDataLst>
          </p:nvPr>
        </p:nvSpPr>
        <p:spPr>
          <a:xfrm>
            <a:off x="9841865" y="3216275"/>
            <a:ext cx="1459865" cy="266700"/>
          </a:xfrm>
          <a:prstGeom prst="rect">
            <a:avLst/>
          </a:prstGeom>
          <a:noFill/>
        </p:spPr>
        <p:txBody>
          <a:bodyPr wrap="square" rtlCol="0" anchor="t" anchorCtr="0">
            <a:noAutofit/>
          </a:bodyPr>
          <a:lstStyle/>
          <a:p>
            <a:r>
              <a:rPr lang="en-US" altLang="zh-CN" sz="1500">
                <a:solidFill>
                  <a:srgbClr val="002060"/>
                </a:solidFill>
                <a:sym typeface="+mn-ea"/>
              </a:rPr>
              <a:t>Model:PJ94</a:t>
            </a:r>
            <a:endParaRPr lang="en-US" sz="1500">
              <a:solidFill>
                <a:srgbClr val="002060"/>
              </a:solidFill>
            </a:endParaRPr>
          </a:p>
        </p:txBody>
      </p:sp>
      <p:sp>
        <p:nvSpPr>
          <p:cNvPr id="22" name="文本框 21"/>
          <p:cNvSpPr txBox="1"/>
          <p:nvPr>
            <p:custDataLst>
              <p:tags r:id="rId18"/>
            </p:custDataLst>
          </p:nvPr>
        </p:nvSpPr>
        <p:spPr>
          <a:xfrm>
            <a:off x="7679055" y="3203575"/>
            <a:ext cx="1459865" cy="266700"/>
          </a:xfrm>
          <a:prstGeom prst="rect">
            <a:avLst/>
          </a:prstGeom>
          <a:noFill/>
        </p:spPr>
        <p:txBody>
          <a:bodyPr wrap="square" rtlCol="0" anchor="t" anchorCtr="0">
            <a:noAutofit/>
          </a:bodyPr>
          <a:lstStyle/>
          <a:p>
            <a:r>
              <a:rPr lang="en-US" altLang="zh-CN" sz="1500">
                <a:solidFill>
                  <a:srgbClr val="002060"/>
                </a:solidFill>
                <a:sym typeface="+mn-ea"/>
              </a:rPr>
              <a:t>Model:PJ93</a:t>
            </a:r>
            <a:endParaRPr lang="en-US" sz="1500">
              <a:solidFill>
                <a:srgbClr val="002060"/>
              </a:solidFill>
            </a:endParaRPr>
          </a:p>
        </p:txBody>
      </p:sp>
      <p:sp>
        <p:nvSpPr>
          <p:cNvPr id="24" name="文本框 23"/>
          <p:cNvSpPr txBox="1"/>
          <p:nvPr>
            <p:custDataLst>
              <p:tags r:id="rId19"/>
            </p:custDataLst>
          </p:nvPr>
        </p:nvSpPr>
        <p:spPr>
          <a:xfrm>
            <a:off x="5494655" y="3218180"/>
            <a:ext cx="1459865" cy="266700"/>
          </a:xfrm>
          <a:prstGeom prst="rect">
            <a:avLst/>
          </a:prstGeom>
          <a:noFill/>
        </p:spPr>
        <p:txBody>
          <a:bodyPr wrap="square" rtlCol="0" anchor="t" anchorCtr="0">
            <a:noAutofit/>
          </a:bodyPr>
          <a:lstStyle/>
          <a:p>
            <a:r>
              <a:rPr lang="en-US" altLang="zh-CN" sz="1500">
                <a:solidFill>
                  <a:srgbClr val="002060"/>
                </a:solidFill>
                <a:sym typeface="+mn-ea"/>
              </a:rPr>
              <a:t>Model:PJ92</a:t>
            </a:r>
            <a:endParaRPr lang="en-US" sz="1500">
              <a:solidFill>
                <a:srgbClr val="002060"/>
              </a:solidFill>
            </a:endParaRPr>
          </a:p>
        </p:txBody>
      </p:sp>
      <p:sp>
        <p:nvSpPr>
          <p:cNvPr id="26" name="文本框 25"/>
          <p:cNvSpPr txBox="1"/>
          <p:nvPr>
            <p:custDataLst>
              <p:tags r:id="rId20"/>
            </p:custDataLst>
          </p:nvPr>
        </p:nvSpPr>
        <p:spPr>
          <a:xfrm>
            <a:off x="3070860" y="3229610"/>
            <a:ext cx="1459865" cy="266700"/>
          </a:xfrm>
          <a:prstGeom prst="rect">
            <a:avLst/>
          </a:prstGeom>
          <a:noFill/>
        </p:spPr>
        <p:txBody>
          <a:bodyPr wrap="square" rtlCol="0" anchor="t" anchorCtr="0">
            <a:noAutofit/>
          </a:bodyPr>
          <a:lstStyle/>
          <a:p>
            <a:r>
              <a:rPr lang="en-US" altLang="zh-CN" sz="1500">
                <a:solidFill>
                  <a:srgbClr val="002060"/>
                </a:solidFill>
                <a:sym typeface="+mn-ea"/>
              </a:rPr>
              <a:t>Model:PJ91</a:t>
            </a:r>
            <a:endParaRPr lang="en-US" sz="1500">
              <a:solidFill>
                <a:srgbClr val="002060"/>
              </a:solidFill>
            </a:endParaRPr>
          </a:p>
        </p:txBody>
      </p:sp>
      <p:sp>
        <p:nvSpPr>
          <p:cNvPr id="27" name="文本框 26"/>
          <p:cNvSpPr txBox="1"/>
          <p:nvPr>
            <p:custDataLst>
              <p:tags r:id="rId21"/>
            </p:custDataLst>
          </p:nvPr>
        </p:nvSpPr>
        <p:spPr>
          <a:xfrm>
            <a:off x="768985" y="5915025"/>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Model:PJ95</a:t>
            </a:r>
            <a:endParaRPr lang="en-US" sz="1500">
              <a:solidFill>
                <a:srgbClr val="002060"/>
              </a:solidFill>
            </a:endParaRPr>
          </a:p>
        </p:txBody>
      </p:sp>
      <p:sp>
        <p:nvSpPr>
          <p:cNvPr id="28" name="文本框 27"/>
          <p:cNvSpPr txBox="1"/>
          <p:nvPr>
            <p:custDataLst>
              <p:tags r:id="rId22"/>
            </p:custDataLst>
          </p:nvPr>
        </p:nvSpPr>
        <p:spPr>
          <a:xfrm>
            <a:off x="9914255" y="5882640"/>
            <a:ext cx="1459865" cy="234315"/>
          </a:xfrm>
          <a:prstGeom prst="rect">
            <a:avLst/>
          </a:prstGeom>
          <a:noFill/>
        </p:spPr>
        <p:txBody>
          <a:bodyPr wrap="square" rtlCol="0" anchor="ctr" anchorCtr="0">
            <a:noAutofit/>
          </a:bodyPr>
          <a:lstStyle/>
          <a:p>
            <a:pPr algn="l"/>
            <a:r>
              <a:rPr lang="en-US" altLang="zh-CN" sz="1500">
                <a:solidFill>
                  <a:srgbClr val="002060"/>
                </a:solidFill>
                <a:sym typeface="+mn-ea"/>
              </a:rPr>
              <a:t>Model:PJ99</a:t>
            </a:r>
            <a:endParaRPr lang="en-US" sz="1500">
              <a:solidFill>
                <a:srgbClr val="002060"/>
              </a:solidFill>
            </a:endParaRPr>
          </a:p>
        </p:txBody>
      </p:sp>
      <p:sp>
        <p:nvSpPr>
          <p:cNvPr id="30" name="文本框 29"/>
          <p:cNvSpPr txBox="1"/>
          <p:nvPr>
            <p:custDataLst>
              <p:tags r:id="rId23"/>
            </p:custDataLst>
          </p:nvPr>
        </p:nvSpPr>
        <p:spPr>
          <a:xfrm>
            <a:off x="7726680" y="5885815"/>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Model:PJ98</a:t>
            </a:r>
            <a:endParaRPr lang="en-US" sz="1500">
              <a:solidFill>
                <a:srgbClr val="002060"/>
              </a:solidFill>
            </a:endParaRPr>
          </a:p>
        </p:txBody>
      </p:sp>
      <p:sp>
        <p:nvSpPr>
          <p:cNvPr id="31" name="文本框 30"/>
          <p:cNvSpPr txBox="1"/>
          <p:nvPr>
            <p:custDataLst>
              <p:tags r:id="rId24"/>
            </p:custDataLst>
          </p:nvPr>
        </p:nvSpPr>
        <p:spPr>
          <a:xfrm>
            <a:off x="5368290" y="5906135"/>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Model:PJ97</a:t>
            </a:r>
            <a:endParaRPr lang="en-US" sz="1500">
              <a:solidFill>
                <a:srgbClr val="002060"/>
              </a:solidFill>
            </a:endParaRPr>
          </a:p>
        </p:txBody>
      </p:sp>
      <p:sp>
        <p:nvSpPr>
          <p:cNvPr id="32" name="文本框 31"/>
          <p:cNvSpPr txBox="1"/>
          <p:nvPr>
            <p:custDataLst>
              <p:tags r:id="rId25"/>
            </p:custDataLst>
          </p:nvPr>
        </p:nvSpPr>
        <p:spPr>
          <a:xfrm>
            <a:off x="3009900" y="5908675"/>
            <a:ext cx="1459865" cy="266700"/>
          </a:xfrm>
          <a:prstGeom prst="rect">
            <a:avLst/>
          </a:prstGeom>
          <a:noFill/>
        </p:spPr>
        <p:txBody>
          <a:bodyPr wrap="square" rtlCol="0" anchor="ctr" anchorCtr="0">
            <a:noAutofit/>
          </a:bodyPr>
          <a:lstStyle/>
          <a:p>
            <a:pPr algn="l"/>
            <a:r>
              <a:rPr lang="en-US" altLang="zh-CN" sz="1500">
                <a:solidFill>
                  <a:srgbClr val="002060"/>
                </a:solidFill>
                <a:sym typeface="+mn-ea"/>
              </a:rPr>
              <a:t>Model:PJ96</a:t>
            </a:r>
            <a:endParaRPr lang="en-US" sz="1500">
              <a:solidFill>
                <a:srgbClr val="002060"/>
              </a:solidFill>
            </a:endParaRPr>
          </a:p>
        </p:txBody>
      </p:sp>
      <p:sp>
        <p:nvSpPr>
          <p:cNvPr id="13" name="任意多边形 12"/>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25" name="图片 24"/>
          <p:cNvPicPr>
            <a:picLocks noChangeAspect="1"/>
          </p:cNvPicPr>
          <p:nvPr>
            <p:custDataLst>
              <p:tags r:id="rId26"/>
            </p:custDataLst>
          </p:nvPr>
        </p:nvPicPr>
        <p:blipFill>
          <a:blip r:embed="rId39"/>
          <a:stretch>
            <a:fillRect/>
          </a:stretch>
        </p:blipFill>
        <p:spPr>
          <a:xfrm>
            <a:off x="11078845" y="8255"/>
            <a:ext cx="1113155" cy="816610"/>
          </a:xfrm>
          <a:prstGeom prst="rect">
            <a:avLst/>
          </a:prstGeo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28"/>
          <a:stretch>
            <a:fillRect/>
          </a:stretch>
        </p:blipFill>
        <p:spPr>
          <a:xfrm>
            <a:off x="163195" y="6532245"/>
            <a:ext cx="303530" cy="287655"/>
          </a:xfrm>
          <a:prstGeom prst="rect">
            <a:avLst/>
          </a:prstGeom>
        </p:spPr>
      </p:pic>
      <p:pic>
        <p:nvPicPr>
          <p:cNvPr id="4" name="图片 3"/>
          <p:cNvPicPr preferRelativeResize="0"/>
          <p:nvPr>
            <p:custDataLst>
              <p:tags r:id="rId5"/>
            </p:custDataLst>
          </p:nvPr>
        </p:nvPicPr>
        <p:blipFill>
          <a:blip r:embed="rId29"/>
          <a:stretch>
            <a:fillRect/>
          </a:stretch>
        </p:blipFill>
        <p:spPr>
          <a:xfrm>
            <a:off x="2804570" y="1217930"/>
            <a:ext cx="1799590" cy="1800000"/>
          </a:xfrm>
          <a:prstGeom prst="rect">
            <a:avLst/>
          </a:prstGeom>
        </p:spPr>
      </p:pic>
      <p:sp>
        <p:nvSpPr>
          <p:cNvPr id="2" name="文本框 1"/>
          <p:cNvSpPr txBox="1"/>
          <p:nvPr>
            <p:custDataLst>
              <p:tags r:id="rId6"/>
            </p:custDataLst>
          </p:nvPr>
        </p:nvSpPr>
        <p:spPr>
          <a:xfrm>
            <a:off x="387350" y="122555"/>
            <a:ext cx="6993255" cy="706755"/>
          </a:xfrm>
          <a:prstGeom prst="rect">
            <a:avLst/>
          </a:prstGeom>
          <a:noFill/>
        </p:spPr>
        <p:txBody>
          <a:bodyPr wrap="square" rtlCol="0">
            <a:spAutoFit/>
          </a:bodyPr>
          <a:lstStyle/>
          <a:p>
            <a:pPr algn="l">
              <a:buClrTx/>
              <a:buSzTx/>
              <a:buFontTx/>
            </a:pPr>
            <a:r>
              <a:rPr lang="en-US" altLang="zh-CN" sz="2000" b="1">
                <a:solidFill>
                  <a:srgbClr val="164789"/>
                </a:solidFill>
                <a:effectLst>
                  <a:outerShdw blurRad="38100" dist="25400" dir="5400000" algn="ctr" rotWithShape="0">
                    <a:srgbClr val="6E747A">
                      <a:alpha val="43000"/>
                    </a:srgbClr>
                  </a:outerShdw>
                </a:effectLst>
                <a:sym typeface="+mn-ea"/>
              </a:rPr>
              <a:t>Audio Cable</a:t>
            </a:r>
            <a:endParaRPr lang="en-US" altLang="zh-CN" sz="2000" b="1">
              <a:solidFill>
                <a:srgbClr val="164789"/>
              </a:solidFill>
              <a:effectLst>
                <a:outerShdw blurRad="38100" dist="25400" dir="5400000" algn="ctr" rotWithShape="0">
                  <a:srgbClr val="6E747A">
                    <a:alpha val="43000"/>
                  </a:srgbClr>
                </a:outerShdw>
              </a:effectLst>
            </a:endParaRPr>
          </a:p>
          <a:p>
            <a:pPr algn="l">
              <a:buClrTx/>
              <a:buSzTx/>
              <a:buFontTx/>
            </a:pPr>
            <a:r>
              <a:rPr lang="en-US" altLang="zh-CN" sz="2000" b="1">
                <a:solidFill>
                  <a:srgbClr val="164789"/>
                </a:solidFill>
                <a:effectLst>
                  <a:outerShdw blurRad="38100" dist="25400" dir="5400000" algn="ctr" rotWithShape="0">
                    <a:srgbClr val="6E747A">
                      <a:alpha val="43000"/>
                    </a:srgbClr>
                  </a:outerShdw>
                </a:effectLst>
                <a:sym typeface="+mn-ea"/>
              </a:rPr>
              <a:t> </a:t>
            </a:r>
            <a:endParaRPr lang="en-US" altLang="zh-CN" sz="2000" b="1">
              <a:solidFill>
                <a:srgbClr val="164789"/>
              </a:solidFill>
              <a:effectLst>
                <a:outerShdw blurRad="38100" dist="25400" dir="5400000" algn="ctr" rotWithShape="0">
                  <a:srgbClr val="6E747A">
                    <a:alpha val="43000"/>
                  </a:srgbClr>
                </a:outerShdw>
              </a:effectLst>
            </a:endParaRPr>
          </a:p>
        </p:txBody>
      </p:sp>
      <p:pic>
        <p:nvPicPr>
          <p:cNvPr id="220776" name="图片 60"/>
          <p:cNvPicPr preferRelativeResize="0"/>
          <p:nvPr>
            <p:custDataLst>
              <p:tags r:id="rId7"/>
            </p:custDataLst>
          </p:nvPr>
        </p:nvPicPr>
        <p:blipFill>
          <a:blip r:embed="rId30"/>
          <a:stretch>
            <a:fillRect/>
          </a:stretch>
        </p:blipFill>
        <p:spPr>
          <a:xfrm>
            <a:off x="428625" y="1217930"/>
            <a:ext cx="1800000" cy="1800000"/>
          </a:xfrm>
          <a:prstGeom prst="rect">
            <a:avLst/>
          </a:prstGeom>
          <a:noFill/>
          <a:ln w="9525">
            <a:noFill/>
          </a:ln>
        </p:spPr>
      </p:pic>
      <p:pic>
        <p:nvPicPr>
          <p:cNvPr id="12" name="图片 11"/>
          <p:cNvPicPr preferRelativeResize="0"/>
          <p:nvPr>
            <p:custDataLst>
              <p:tags r:id="rId8"/>
            </p:custDataLst>
          </p:nvPr>
        </p:nvPicPr>
        <p:blipFill>
          <a:blip r:embed="rId31"/>
          <a:stretch>
            <a:fillRect/>
          </a:stretch>
        </p:blipFill>
        <p:spPr>
          <a:xfrm>
            <a:off x="7555640" y="1217930"/>
            <a:ext cx="1799590" cy="1800000"/>
          </a:xfrm>
          <a:prstGeom prst="rect">
            <a:avLst/>
          </a:prstGeom>
        </p:spPr>
      </p:pic>
      <p:pic>
        <p:nvPicPr>
          <p:cNvPr id="13" name="图片 12"/>
          <p:cNvPicPr preferRelativeResize="0"/>
          <p:nvPr>
            <p:custDataLst>
              <p:tags r:id="rId9"/>
            </p:custDataLst>
          </p:nvPr>
        </p:nvPicPr>
        <p:blipFill>
          <a:blip r:embed="rId32"/>
          <a:stretch>
            <a:fillRect/>
          </a:stretch>
        </p:blipFill>
        <p:spPr>
          <a:xfrm>
            <a:off x="9816875" y="1217930"/>
            <a:ext cx="1799590" cy="1800000"/>
          </a:xfrm>
          <a:prstGeom prst="rect">
            <a:avLst/>
          </a:prstGeom>
        </p:spPr>
      </p:pic>
      <p:pic>
        <p:nvPicPr>
          <p:cNvPr id="14" name="图片 13"/>
          <p:cNvPicPr preferRelativeResize="0"/>
          <p:nvPr>
            <p:custDataLst>
              <p:tags r:id="rId10"/>
            </p:custDataLst>
          </p:nvPr>
        </p:nvPicPr>
        <p:blipFill>
          <a:blip r:embed="rId33"/>
          <a:stretch>
            <a:fillRect/>
          </a:stretch>
        </p:blipFill>
        <p:spPr>
          <a:xfrm>
            <a:off x="5161055" y="1217930"/>
            <a:ext cx="1799590" cy="1800000"/>
          </a:xfrm>
          <a:prstGeom prst="rect">
            <a:avLst/>
          </a:prstGeom>
        </p:spPr>
      </p:pic>
      <p:pic>
        <p:nvPicPr>
          <p:cNvPr id="15" name="图片 14"/>
          <p:cNvPicPr preferRelativeResize="0"/>
          <p:nvPr>
            <p:custDataLst>
              <p:tags r:id="rId11"/>
            </p:custDataLst>
          </p:nvPr>
        </p:nvPicPr>
        <p:blipFill>
          <a:blip r:embed="rId34"/>
          <a:stretch>
            <a:fillRect/>
          </a:stretch>
        </p:blipFill>
        <p:spPr>
          <a:xfrm>
            <a:off x="387350" y="3694430"/>
            <a:ext cx="1800000" cy="1800000"/>
          </a:xfrm>
          <a:prstGeom prst="rect">
            <a:avLst/>
          </a:prstGeom>
        </p:spPr>
      </p:pic>
      <p:pic>
        <p:nvPicPr>
          <p:cNvPr id="64527" name="图片 59"/>
          <p:cNvPicPr preferRelativeResize="0"/>
          <p:nvPr>
            <p:custDataLst>
              <p:tags r:id="rId12"/>
            </p:custDataLst>
          </p:nvPr>
        </p:nvPicPr>
        <p:blipFill>
          <a:blip r:embed="rId35"/>
          <a:stretch>
            <a:fillRect/>
          </a:stretch>
        </p:blipFill>
        <p:spPr>
          <a:xfrm>
            <a:off x="2811555" y="3694430"/>
            <a:ext cx="1799590" cy="1800000"/>
          </a:xfrm>
          <a:prstGeom prst="rect">
            <a:avLst/>
          </a:prstGeom>
          <a:noFill/>
          <a:ln w="9525">
            <a:noFill/>
          </a:ln>
        </p:spPr>
      </p:pic>
      <p:pic>
        <p:nvPicPr>
          <p:cNvPr id="220782" name="图片 37"/>
          <p:cNvPicPr preferRelativeResize="0"/>
          <p:nvPr>
            <p:custDataLst>
              <p:tags r:id="rId13"/>
            </p:custDataLst>
          </p:nvPr>
        </p:nvPicPr>
        <p:blipFill>
          <a:blip r:embed="rId36"/>
          <a:stretch>
            <a:fillRect/>
          </a:stretch>
        </p:blipFill>
        <p:spPr>
          <a:xfrm>
            <a:off x="5235350" y="3694430"/>
            <a:ext cx="1799590" cy="1800000"/>
          </a:xfrm>
          <a:prstGeom prst="rect">
            <a:avLst/>
          </a:prstGeom>
          <a:noFill/>
          <a:ln w="9525">
            <a:noFill/>
          </a:ln>
        </p:spPr>
      </p:pic>
      <p:pic>
        <p:nvPicPr>
          <p:cNvPr id="16" name="图片 15"/>
          <p:cNvPicPr preferRelativeResize="0"/>
          <p:nvPr>
            <p:custDataLst>
              <p:tags r:id="rId14"/>
            </p:custDataLst>
          </p:nvPr>
        </p:nvPicPr>
        <p:blipFill>
          <a:blip r:embed="rId37"/>
          <a:stretch>
            <a:fillRect/>
          </a:stretch>
        </p:blipFill>
        <p:spPr>
          <a:xfrm>
            <a:off x="7649620" y="3694430"/>
            <a:ext cx="1799590" cy="1800000"/>
          </a:xfrm>
          <a:prstGeom prst="rect">
            <a:avLst/>
          </a:prstGeom>
        </p:spPr>
      </p:pic>
      <p:pic>
        <p:nvPicPr>
          <p:cNvPr id="20" name="图片 19"/>
          <p:cNvPicPr preferRelativeResize="0"/>
          <p:nvPr>
            <p:custDataLst>
              <p:tags r:id="rId15"/>
            </p:custDataLst>
          </p:nvPr>
        </p:nvPicPr>
        <p:blipFill>
          <a:blip r:embed="rId38"/>
          <a:stretch>
            <a:fillRect/>
          </a:stretch>
        </p:blipFill>
        <p:spPr>
          <a:xfrm>
            <a:off x="9940065" y="3694430"/>
            <a:ext cx="1799590" cy="1800000"/>
          </a:xfrm>
          <a:prstGeom prst="rect">
            <a:avLst/>
          </a:prstGeom>
        </p:spPr>
      </p:pic>
      <p:sp>
        <p:nvSpPr>
          <p:cNvPr id="17" name="文本框 16"/>
          <p:cNvSpPr txBox="1"/>
          <p:nvPr>
            <p:custDataLst>
              <p:tags r:id="rId16"/>
            </p:custDataLst>
          </p:nvPr>
        </p:nvSpPr>
        <p:spPr>
          <a:xfrm>
            <a:off x="706120" y="3244850"/>
            <a:ext cx="1459865" cy="266700"/>
          </a:xfrm>
          <a:prstGeom prst="rect">
            <a:avLst/>
          </a:prstGeom>
          <a:noFill/>
        </p:spPr>
        <p:txBody>
          <a:bodyPr wrap="square" rtlCol="0">
            <a:noAutofit/>
          </a:bodyPr>
          <a:lstStyle/>
          <a:p>
            <a:r>
              <a:rPr lang="en-US" altLang="zh-CN" sz="1500">
                <a:solidFill>
                  <a:srgbClr val="002060"/>
                </a:solidFill>
                <a:sym typeface="+mn-ea"/>
              </a:rPr>
              <a:t>Model:PJ100</a:t>
            </a:r>
            <a:endParaRPr lang="en-US" sz="1500">
              <a:solidFill>
                <a:srgbClr val="002060"/>
              </a:solidFill>
            </a:endParaRPr>
          </a:p>
        </p:txBody>
      </p:sp>
      <p:sp>
        <p:nvSpPr>
          <p:cNvPr id="21" name="文本框 20"/>
          <p:cNvSpPr txBox="1"/>
          <p:nvPr>
            <p:custDataLst>
              <p:tags r:id="rId17"/>
            </p:custDataLst>
          </p:nvPr>
        </p:nvSpPr>
        <p:spPr>
          <a:xfrm>
            <a:off x="10229850" y="3181350"/>
            <a:ext cx="1459865" cy="266700"/>
          </a:xfrm>
          <a:prstGeom prst="rect">
            <a:avLst/>
          </a:prstGeom>
          <a:noFill/>
        </p:spPr>
        <p:txBody>
          <a:bodyPr wrap="square" rtlCol="0">
            <a:noAutofit/>
          </a:bodyPr>
          <a:lstStyle/>
          <a:p>
            <a:r>
              <a:rPr lang="en-US" altLang="zh-CN" sz="1500">
                <a:solidFill>
                  <a:srgbClr val="002060"/>
                </a:solidFill>
                <a:sym typeface="+mn-ea"/>
              </a:rPr>
              <a:t>Model:PJ104</a:t>
            </a:r>
            <a:endParaRPr lang="en-US" sz="1500">
              <a:solidFill>
                <a:srgbClr val="002060"/>
              </a:solidFill>
            </a:endParaRPr>
          </a:p>
        </p:txBody>
      </p:sp>
      <p:sp>
        <p:nvSpPr>
          <p:cNvPr id="22" name="文本框 21"/>
          <p:cNvSpPr txBox="1"/>
          <p:nvPr>
            <p:custDataLst>
              <p:tags r:id="rId18"/>
            </p:custDataLst>
          </p:nvPr>
        </p:nvSpPr>
        <p:spPr>
          <a:xfrm>
            <a:off x="7708265" y="3225165"/>
            <a:ext cx="1459865" cy="266700"/>
          </a:xfrm>
          <a:prstGeom prst="rect">
            <a:avLst/>
          </a:prstGeom>
          <a:noFill/>
        </p:spPr>
        <p:txBody>
          <a:bodyPr wrap="square" rtlCol="0">
            <a:noAutofit/>
          </a:bodyPr>
          <a:lstStyle/>
          <a:p>
            <a:r>
              <a:rPr lang="en-US" altLang="zh-CN" sz="1500">
                <a:solidFill>
                  <a:srgbClr val="002060"/>
                </a:solidFill>
                <a:sym typeface="+mn-ea"/>
              </a:rPr>
              <a:t>Model:PJ103</a:t>
            </a:r>
            <a:endParaRPr lang="en-US" sz="1500">
              <a:solidFill>
                <a:srgbClr val="002060"/>
              </a:solidFill>
            </a:endParaRPr>
          </a:p>
        </p:txBody>
      </p:sp>
      <p:sp>
        <p:nvSpPr>
          <p:cNvPr id="24" name="文本框 23"/>
          <p:cNvSpPr txBox="1"/>
          <p:nvPr>
            <p:custDataLst>
              <p:tags r:id="rId19"/>
            </p:custDataLst>
          </p:nvPr>
        </p:nvSpPr>
        <p:spPr>
          <a:xfrm>
            <a:off x="5438140" y="3228975"/>
            <a:ext cx="1459865" cy="266700"/>
          </a:xfrm>
          <a:prstGeom prst="rect">
            <a:avLst/>
          </a:prstGeom>
          <a:noFill/>
        </p:spPr>
        <p:txBody>
          <a:bodyPr wrap="square" rtlCol="0">
            <a:noAutofit/>
          </a:bodyPr>
          <a:lstStyle/>
          <a:p>
            <a:r>
              <a:rPr lang="en-US" altLang="zh-CN" sz="1500">
                <a:solidFill>
                  <a:srgbClr val="002060"/>
                </a:solidFill>
                <a:sym typeface="+mn-ea"/>
              </a:rPr>
              <a:t>Model:PJ102</a:t>
            </a:r>
            <a:endParaRPr lang="en-US" sz="1500">
              <a:solidFill>
                <a:srgbClr val="002060"/>
              </a:solidFill>
            </a:endParaRPr>
          </a:p>
        </p:txBody>
      </p:sp>
      <p:sp>
        <p:nvSpPr>
          <p:cNvPr id="19" name="文本框 18"/>
          <p:cNvSpPr txBox="1"/>
          <p:nvPr>
            <p:custDataLst>
              <p:tags r:id="rId20"/>
            </p:custDataLst>
          </p:nvPr>
        </p:nvSpPr>
        <p:spPr>
          <a:xfrm>
            <a:off x="3072130" y="3247390"/>
            <a:ext cx="1459865" cy="266700"/>
          </a:xfrm>
          <a:prstGeom prst="rect">
            <a:avLst/>
          </a:prstGeom>
          <a:noFill/>
        </p:spPr>
        <p:txBody>
          <a:bodyPr wrap="square" rtlCol="0">
            <a:noAutofit/>
          </a:bodyPr>
          <a:lstStyle/>
          <a:p>
            <a:r>
              <a:rPr lang="en-US" altLang="zh-CN" sz="1500">
                <a:solidFill>
                  <a:srgbClr val="002060"/>
                </a:solidFill>
                <a:sym typeface="+mn-ea"/>
              </a:rPr>
              <a:t>Model:PJ101</a:t>
            </a:r>
            <a:endParaRPr lang="en-US" sz="1500">
              <a:solidFill>
                <a:srgbClr val="002060"/>
              </a:solidFill>
            </a:endParaRPr>
          </a:p>
        </p:txBody>
      </p:sp>
      <p:sp>
        <p:nvSpPr>
          <p:cNvPr id="26" name="文本框 25"/>
          <p:cNvSpPr txBox="1"/>
          <p:nvPr>
            <p:custDataLst>
              <p:tags r:id="rId21"/>
            </p:custDataLst>
          </p:nvPr>
        </p:nvSpPr>
        <p:spPr>
          <a:xfrm>
            <a:off x="612775" y="5771515"/>
            <a:ext cx="1459865" cy="251460"/>
          </a:xfrm>
          <a:prstGeom prst="rect">
            <a:avLst/>
          </a:prstGeom>
          <a:noFill/>
        </p:spPr>
        <p:txBody>
          <a:bodyPr wrap="square" rtlCol="0" anchor="b" anchorCtr="0">
            <a:noAutofit/>
          </a:bodyPr>
          <a:lstStyle/>
          <a:p>
            <a:r>
              <a:rPr lang="en-US" altLang="zh-CN" sz="1500">
                <a:solidFill>
                  <a:srgbClr val="002060"/>
                </a:solidFill>
                <a:sym typeface="+mn-ea"/>
              </a:rPr>
              <a:t>Model:PJ105</a:t>
            </a:r>
            <a:endParaRPr lang="en-US" sz="1500">
              <a:solidFill>
                <a:srgbClr val="002060"/>
              </a:solidFill>
            </a:endParaRPr>
          </a:p>
        </p:txBody>
      </p:sp>
      <p:sp>
        <p:nvSpPr>
          <p:cNvPr id="27" name="文本框 26"/>
          <p:cNvSpPr txBox="1"/>
          <p:nvPr>
            <p:custDataLst>
              <p:tags r:id="rId22"/>
            </p:custDataLst>
          </p:nvPr>
        </p:nvSpPr>
        <p:spPr>
          <a:xfrm>
            <a:off x="10353675" y="5690235"/>
            <a:ext cx="1459865" cy="251460"/>
          </a:xfrm>
          <a:prstGeom prst="rect">
            <a:avLst/>
          </a:prstGeom>
          <a:noFill/>
        </p:spPr>
        <p:txBody>
          <a:bodyPr wrap="square" rtlCol="0" anchor="b" anchorCtr="0">
            <a:noAutofit/>
          </a:bodyPr>
          <a:lstStyle/>
          <a:p>
            <a:r>
              <a:rPr lang="en-US" altLang="zh-CN" sz="1500">
                <a:solidFill>
                  <a:srgbClr val="002060"/>
                </a:solidFill>
                <a:sym typeface="+mn-ea"/>
              </a:rPr>
              <a:t>Model:PJ109</a:t>
            </a:r>
            <a:endParaRPr lang="en-US" sz="1500">
              <a:solidFill>
                <a:srgbClr val="002060"/>
              </a:solidFill>
            </a:endParaRPr>
          </a:p>
        </p:txBody>
      </p:sp>
      <p:sp>
        <p:nvSpPr>
          <p:cNvPr id="28" name="文本框 27"/>
          <p:cNvSpPr txBox="1"/>
          <p:nvPr>
            <p:custDataLst>
              <p:tags r:id="rId23"/>
            </p:custDataLst>
          </p:nvPr>
        </p:nvSpPr>
        <p:spPr>
          <a:xfrm>
            <a:off x="7890510" y="5710555"/>
            <a:ext cx="1459865" cy="251460"/>
          </a:xfrm>
          <a:prstGeom prst="rect">
            <a:avLst/>
          </a:prstGeom>
          <a:noFill/>
        </p:spPr>
        <p:txBody>
          <a:bodyPr wrap="square" rtlCol="0" anchor="b" anchorCtr="0">
            <a:noAutofit/>
          </a:bodyPr>
          <a:lstStyle/>
          <a:p>
            <a:r>
              <a:rPr lang="en-US" altLang="zh-CN" sz="1500">
                <a:solidFill>
                  <a:srgbClr val="002060"/>
                </a:solidFill>
                <a:sym typeface="+mn-ea"/>
              </a:rPr>
              <a:t>Model:PJ108</a:t>
            </a:r>
            <a:endParaRPr lang="en-US" sz="1500">
              <a:solidFill>
                <a:srgbClr val="002060"/>
              </a:solidFill>
            </a:endParaRPr>
          </a:p>
        </p:txBody>
      </p:sp>
      <p:sp>
        <p:nvSpPr>
          <p:cNvPr id="30" name="文本框 29"/>
          <p:cNvSpPr txBox="1"/>
          <p:nvPr>
            <p:custDataLst>
              <p:tags r:id="rId24"/>
            </p:custDataLst>
          </p:nvPr>
        </p:nvSpPr>
        <p:spPr>
          <a:xfrm>
            <a:off x="5564505" y="5743575"/>
            <a:ext cx="1459865" cy="251460"/>
          </a:xfrm>
          <a:prstGeom prst="rect">
            <a:avLst/>
          </a:prstGeom>
          <a:noFill/>
        </p:spPr>
        <p:txBody>
          <a:bodyPr wrap="square" rtlCol="0" anchor="b" anchorCtr="0">
            <a:noAutofit/>
          </a:bodyPr>
          <a:lstStyle/>
          <a:p>
            <a:r>
              <a:rPr lang="en-US" altLang="zh-CN" sz="1500">
                <a:solidFill>
                  <a:srgbClr val="002060"/>
                </a:solidFill>
                <a:sym typeface="+mn-ea"/>
              </a:rPr>
              <a:t>Model:PJ107</a:t>
            </a:r>
            <a:endParaRPr lang="en-US" sz="1500">
              <a:solidFill>
                <a:srgbClr val="002060"/>
              </a:solidFill>
            </a:endParaRPr>
          </a:p>
        </p:txBody>
      </p:sp>
      <p:sp>
        <p:nvSpPr>
          <p:cNvPr id="31" name="文本框 30"/>
          <p:cNvSpPr txBox="1"/>
          <p:nvPr>
            <p:custDataLst>
              <p:tags r:id="rId25"/>
            </p:custDataLst>
          </p:nvPr>
        </p:nvSpPr>
        <p:spPr>
          <a:xfrm>
            <a:off x="3088640" y="5715635"/>
            <a:ext cx="1459865" cy="251460"/>
          </a:xfrm>
          <a:prstGeom prst="rect">
            <a:avLst/>
          </a:prstGeom>
          <a:noFill/>
        </p:spPr>
        <p:txBody>
          <a:bodyPr wrap="square" rtlCol="0" anchor="b" anchorCtr="0">
            <a:noAutofit/>
          </a:bodyPr>
          <a:lstStyle/>
          <a:p>
            <a:r>
              <a:rPr lang="en-US" altLang="zh-CN" sz="1500">
                <a:solidFill>
                  <a:srgbClr val="002060"/>
                </a:solidFill>
                <a:sym typeface="+mn-ea"/>
              </a:rPr>
              <a:t>Model:PJ106</a:t>
            </a:r>
            <a:endParaRPr lang="en-US" sz="1500">
              <a:solidFill>
                <a:srgbClr val="002060"/>
              </a:solidFill>
            </a:endParaRPr>
          </a:p>
        </p:txBody>
      </p:sp>
      <p:sp>
        <p:nvSpPr>
          <p:cNvPr id="3" name="任意多边形 2"/>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9" name="图片 8"/>
          <p:cNvPicPr>
            <a:picLocks noChangeAspect="1"/>
          </p:cNvPicPr>
          <p:nvPr>
            <p:custDataLst>
              <p:tags r:id="rId26"/>
            </p:custDataLst>
          </p:nvPr>
        </p:nvPicPr>
        <p:blipFill>
          <a:blip r:embed="rId39"/>
          <a:stretch>
            <a:fillRect/>
          </a:stretch>
        </p:blipFill>
        <p:spPr>
          <a:xfrm>
            <a:off x="11078845" y="8255"/>
            <a:ext cx="1113155" cy="816610"/>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466725" y="6515735"/>
            <a:ext cx="4064000" cy="368300"/>
          </a:xfrm>
          <a:prstGeom prst="rect">
            <a:avLst/>
          </a:prstGeom>
          <a:noFill/>
        </p:spPr>
        <p:txBody>
          <a:bodyPr wrap="square" rtlCol="0">
            <a:spAutoFit/>
          </a:bodyPr>
          <a:lstStyle/>
          <a:p>
            <a:r>
              <a:rPr lang="zh-CN" altLang="en-US" b="1">
                <a:solidFill>
                  <a:srgbClr val="164789"/>
                </a:solidFill>
              </a:rPr>
              <a:t>https://pj-cable.com</a:t>
            </a:r>
          </a:p>
        </p:txBody>
      </p:sp>
      <p:pic>
        <p:nvPicPr>
          <p:cNvPr id="8" name="图片 7"/>
          <p:cNvPicPr>
            <a:picLocks noChangeAspect="1"/>
          </p:cNvPicPr>
          <p:nvPr>
            <p:custDataLst>
              <p:tags r:id="rId4"/>
            </p:custDataLst>
          </p:nvPr>
        </p:nvPicPr>
        <p:blipFill>
          <a:blip r:embed="rId12"/>
          <a:stretch>
            <a:fillRect/>
          </a:stretch>
        </p:blipFill>
        <p:spPr>
          <a:xfrm>
            <a:off x="163195" y="6532245"/>
            <a:ext cx="303530" cy="287655"/>
          </a:xfrm>
          <a:prstGeom prst="rect">
            <a:avLst/>
          </a:prstGeom>
        </p:spPr>
      </p:pic>
      <p:sp>
        <p:nvSpPr>
          <p:cNvPr id="32" name="矩形 31"/>
          <p:cNvSpPr/>
          <p:nvPr>
            <p:custDataLst>
              <p:tags r:id="rId5"/>
            </p:custDataLst>
          </p:nvPr>
        </p:nvSpPr>
        <p:spPr>
          <a:xfrm>
            <a:off x="466725" y="107950"/>
            <a:ext cx="2521585" cy="398780"/>
          </a:xfrm>
          <a:prstGeom prst="rect">
            <a:avLst/>
          </a:prstGeom>
          <a:solidFill>
            <a:srgbClr val="84C02C"/>
          </a:solidFill>
        </p:spPr>
        <p:txBody>
          <a:bodyPr wrap="square">
            <a:spAutoFit/>
          </a:bodyPr>
          <a:lstStyle/>
          <a:p>
            <a:r>
              <a:rPr lang="en-US" altLang="zh-CN" sz="2000" b="1">
                <a:solidFill>
                  <a:srgbClr val="164789"/>
                </a:solidFill>
                <a:effectLst>
                  <a:outerShdw blurRad="38100" dist="25400" dir="5400000" algn="ctr" rotWithShape="0">
                    <a:srgbClr val="6E747A">
                      <a:alpha val="43000"/>
                    </a:srgbClr>
                  </a:outerShdw>
                </a:effectLst>
                <a:sym typeface="Arial" panose="020B0604020202020204" pitchFamily="34" charset="0"/>
              </a:rPr>
              <a:t>Print Cable</a:t>
            </a:r>
            <a:endParaRPr lang="en-US" altLang="zh-CN" sz="2000" b="1" dirty="0">
              <a:solidFill>
                <a:srgbClr val="164789"/>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Arial" panose="020B0604020202020204" pitchFamily="34" charset="0"/>
            </a:endParaRPr>
          </a:p>
        </p:txBody>
      </p:sp>
      <p:pic>
        <p:nvPicPr>
          <p:cNvPr id="19" name="图片 18"/>
          <p:cNvPicPr preferRelativeResize="0"/>
          <p:nvPr>
            <p:custDataLst>
              <p:tags r:id="rId6"/>
            </p:custDataLst>
          </p:nvPr>
        </p:nvPicPr>
        <p:blipFill>
          <a:blip r:embed="rId13"/>
          <a:stretch>
            <a:fillRect/>
          </a:stretch>
        </p:blipFill>
        <p:spPr>
          <a:xfrm>
            <a:off x="1039495" y="1737995"/>
            <a:ext cx="3600000" cy="3240000"/>
          </a:xfrm>
          <a:prstGeom prst="rect">
            <a:avLst/>
          </a:prstGeom>
        </p:spPr>
      </p:pic>
      <p:pic>
        <p:nvPicPr>
          <p:cNvPr id="21" name="图片 20"/>
          <p:cNvPicPr preferRelativeResize="0"/>
          <p:nvPr>
            <p:custDataLst>
              <p:tags r:id="rId7"/>
            </p:custDataLst>
          </p:nvPr>
        </p:nvPicPr>
        <p:blipFill>
          <a:blip r:embed="rId14"/>
          <a:stretch>
            <a:fillRect/>
          </a:stretch>
        </p:blipFill>
        <p:spPr>
          <a:xfrm>
            <a:off x="6614160" y="1737995"/>
            <a:ext cx="3600000" cy="3240000"/>
          </a:xfrm>
          <a:prstGeom prst="rect">
            <a:avLst/>
          </a:prstGeom>
        </p:spPr>
      </p:pic>
      <p:sp>
        <p:nvSpPr>
          <p:cNvPr id="17" name="文本框 16"/>
          <p:cNvSpPr txBox="1"/>
          <p:nvPr>
            <p:custDataLst>
              <p:tags r:id="rId8"/>
            </p:custDataLst>
          </p:nvPr>
        </p:nvSpPr>
        <p:spPr>
          <a:xfrm>
            <a:off x="2252345" y="5600700"/>
            <a:ext cx="1459865" cy="266700"/>
          </a:xfrm>
          <a:prstGeom prst="rect">
            <a:avLst/>
          </a:prstGeom>
          <a:noFill/>
        </p:spPr>
        <p:txBody>
          <a:bodyPr wrap="square" rtlCol="0" anchor="b" anchorCtr="0">
            <a:noAutofit/>
          </a:bodyPr>
          <a:lstStyle/>
          <a:p>
            <a:r>
              <a:rPr lang="en-US" altLang="zh-CN" sz="1500">
                <a:solidFill>
                  <a:srgbClr val="002060"/>
                </a:solidFill>
                <a:sym typeface="+mn-ea"/>
              </a:rPr>
              <a:t>Model:PJ110</a:t>
            </a:r>
            <a:endParaRPr lang="en-US" sz="1500">
              <a:solidFill>
                <a:srgbClr val="002060"/>
              </a:solidFill>
            </a:endParaRPr>
          </a:p>
        </p:txBody>
      </p:sp>
      <p:sp>
        <p:nvSpPr>
          <p:cNvPr id="2" name="文本框 1"/>
          <p:cNvSpPr txBox="1"/>
          <p:nvPr>
            <p:custDataLst>
              <p:tags r:id="rId9"/>
            </p:custDataLst>
          </p:nvPr>
        </p:nvSpPr>
        <p:spPr>
          <a:xfrm>
            <a:off x="7747000" y="5621655"/>
            <a:ext cx="1459865" cy="266700"/>
          </a:xfrm>
          <a:prstGeom prst="rect">
            <a:avLst/>
          </a:prstGeom>
          <a:noFill/>
        </p:spPr>
        <p:txBody>
          <a:bodyPr wrap="square" rtlCol="0" anchor="b" anchorCtr="0">
            <a:noAutofit/>
          </a:bodyPr>
          <a:lstStyle/>
          <a:p>
            <a:r>
              <a:rPr lang="en-US" altLang="zh-CN" sz="1500">
                <a:solidFill>
                  <a:srgbClr val="002060"/>
                </a:solidFill>
                <a:sym typeface="+mn-ea"/>
              </a:rPr>
              <a:t>Model:PJ111</a:t>
            </a:r>
            <a:endParaRPr lang="en-US" sz="1500">
              <a:solidFill>
                <a:srgbClr val="002060"/>
              </a:solidFill>
            </a:endParaRPr>
          </a:p>
        </p:txBody>
      </p:sp>
      <p:sp>
        <p:nvSpPr>
          <p:cNvPr id="3" name="任意多边形 2"/>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4" name="图片 3"/>
          <p:cNvPicPr>
            <a:picLocks noChangeAspect="1"/>
          </p:cNvPicPr>
          <p:nvPr>
            <p:custDataLst>
              <p:tags r:id="rId10"/>
            </p:custDataLst>
          </p:nvPr>
        </p:nvPicPr>
        <p:blipFill>
          <a:blip r:embed="rId15"/>
          <a:stretch>
            <a:fillRect/>
          </a:stretch>
        </p:blipFill>
        <p:spPr>
          <a:xfrm>
            <a:off x="11078845" y="8255"/>
            <a:ext cx="1113155" cy="816610"/>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rect"/>
          <p:cNvSpPr/>
          <p:nvPr/>
        </p:nvSpPr>
        <p:spPr>
          <a:xfrm>
            <a:off x="0" y="0"/>
            <a:ext cx="12192000" cy="6858000"/>
          </a:xfrm>
          <a:prstGeom prst="rect">
            <a:avLst/>
          </a:prstGeom>
          <a:noFill/>
          <a:ln cap="flat">
            <a:noFill/>
            <a:prstDash val="solid"/>
            <a:miter lim="0"/>
          </a:ln>
          <a:extLst>
            <a:ext uri="{909E8E84-426E-40DD-AFC4-6F175D3DCCD1}">
              <a14:hiddenFill xmlns:a14="http://schemas.microsoft.com/office/drawing/2010/main">
                <a:solidFill>
                  <a:srgbClr val="84C02C"/>
                </a:solidFill>
              </a14:hiddenFill>
            </a:ext>
          </a:extLst>
        </p:spPr>
        <p:txBody>
          <a:bodyPr rtlCol="0">
            <a:scene3d>
              <a:camera prst="orthographicFront"/>
              <a:lightRig rig="threePt" dir="t"/>
            </a:scene3d>
          </a:bodyPr>
          <a:lstStyle/>
          <a:p>
            <a:pPr algn="ctr"/>
            <a:endParaRPr lang="zh-CN" altLang="en-US" sz="1155">
              <a:noFill/>
              <a:effectLst>
                <a:outerShdw blurRad="38100" dist="25400" dir="5400000" algn="ctr" rotWithShape="0">
                  <a:srgbClr val="6E747A">
                    <a:alpha val="43000"/>
                  </a:srgbClr>
                </a:outerShdw>
              </a:effectLst>
            </a:endParaRPr>
          </a:p>
        </p:txBody>
      </p:sp>
      <p:sp>
        <p:nvSpPr>
          <p:cNvPr id="10" name="矩形 9"/>
          <p:cNvSpPr/>
          <p:nvPr>
            <p:custDataLst>
              <p:tags r:id="rId1"/>
            </p:custDataLst>
          </p:nvPr>
        </p:nvSpPr>
        <p:spPr>
          <a:xfrm>
            <a:off x="-8255" y="6417310"/>
            <a:ext cx="12188825" cy="44259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custDataLst>
              <p:tags r:id="rId2"/>
            </p:custDataLst>
          </p:nvPr>
        </p:nvSpPr>
        <p:spPr>
          <a:xfrm>
            <a:off x="3810" y="6349365"/>
            <a:ext cx="12188190" cy="166370"/>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p:cNvSpPr txBox="1"/>
          <p:nvPr>
            <p:custDataLst>
              <p:tags r:id="rId3"/>
            </p:custDataLst>
          </p:nvPr>
        </p:nvSpPr>
        <p:spPr>
          <a:xfrm>
            <a:off x="466725" y="6515735"/>
            <a:ext cx="4064000" cy="368300"/>
          </a:xfrm>
          <a:prstGeom prst="rect">
            <a:avLst/>
          </a:prstGeom>
          <a:noFill/>
        </p:spPr>
        <p:txBody>
          <a:bodyPr wrap="square" rtlCol="0">
            <a:spAutoFit/>
          </a:bodyPr>
          <a:lstStyle/>
          <a:p>
            <a:r>
              <a:rPr lang="zh-CN" altLang="en-US" b="1" dirty="0">
                <a:solidFill>
                  <a:srgbClr val="164789"/>
                </a:solidFill>
              </a:rPr>
              <a:t>https://pjcable.com</a:t>
            </a:r>
          </a:p>
        </p:txBody>
      </p:sp>
      <p:pic>
        <p:nvPicPr>
          <p:cNvPr id="15" name="图片 14"/>
          <p:cNvPicPr>
            <a:picLocks noChangeAspect="1"/>
          </p:cNvPicPr>
          <p:nvPr>
            <p:custDataLst>
              <p:tags r:id="rId4"/>
            </p:custDataLst>
          </p:nvPr>
        </p:nvPicPr>
        <p:blipFill>
          <a:blip r:embed="rId10"/>
          <a:stretch>
            <a:fillRect/>
          </a:stretch>
        </p:blipFill>
        <p:spPr>
          <a:xfrm>
            <a:off x="163195" y="6532245"/>
            <a:ext cx="303530" cy="287655"/>
          </a:xfrm>
          <a:prstGeom prst="rect">
            <a:avLst/>
          </a:prstGeom>
        </p:spPr>
      </p:pic>
      <p:sp>
        <p:nvSpPr>
          <p:cNvPr id="16" name="矩形 15"/>
          <p:cNvSpPr/>
          <p:nvPr>
            <p:custDataLst>
              <p:tags r:id="rId5"/>
            </p:custDataLst>
          </p:nvPr>
        </p:nvSpPr>
        <p:spPr>
          <a:xfrm>
            <a:off x="-7620" y="8255"/>
            <a:ext cx="12188825" cy="598805"/>
          </a:xfrm>
          <a:prstGeom prst="rect">
            <a:avLst/>
          </a:prstGeom>
          <a:solidFill>
            <a:srgbClr val="84C02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矩形 16"/>
          <p:cNvSpPr/>
          <p:nvPr>
            <p:custDataLst>
              <p:tags r:id="rId6"/>
            </p:custDataLst>
          </p:nvPr>
        </p:nvSpPr>
        <p:spPr>
          <a:xfrm>
            <a:off x="-7620" y="539750"/>
            <a:ext cx="12188190" cy="219075"/>
          </a:xfrm>
          <a:prstGeom prst="rect">
            <a:avLst/>
          </a:prstGeom>
          <a:solidFill>
            <a:srgbClr val="72983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 name="文本框 21"/>
          <p:cNvSpPr txBox="1"/>
          <p:nvPr>
            <p:custDataLst>
              <p:tags r:id="rId7"/>
            </p:custDataLst>
          </p:nvPr>
        </p:nvSpPr>
        <p:spPr>
          <a:xfrm>
            <a:off x="273685" y="122555"/>
            <a:ext cx="8959215" cy="346075"/>
          </a:xfrm>
          <a:prstGeom prst="rect">
            <a:avLst/>
          </a:prstGeom>
          <a:noFill/>
        </p:spPr>
        <p:txBody>
          <a:bodyPr wrap="square" rtlCol="0">
            <a:spAutoFit/>
          </a:bodyPr>
          <a:lstStyle/>
          <a:p>
            <a:pPr algn="l" rtl="0" eaLnBrk="0">
              <a:lnSpc>
                <a:spcPct val="83000"/>
              </a:lnSpc>
            </a:pPr>
            <a:r>
              <a:rPr lang="en-US" altLang="zh-CN" sz="2000" b="1">
                <a:solidFill>
                  <a:srgbClr val="164789"/>
                </a:solidFill>
                <a:effectLst>
                  <a:outerShdw blurRad="38100" dist="25400" dir="5400000" algn="ctr" rotWithShape="0">
                    <a:srgbClr val="6E747A">
                      <a:alpha val="43000"/>
                    </a:srgbClr>
                  </a:outerShdw>
                </a:effectLst>
                <a:sym typeface="+mn-ea"/>
              </a:rPr>
              <a:t>Contact Information</a:t>
            </a:r>
            <a:endParaRPr lang="en-US" altLang="zh-CN" sz="2000" b="1">
              <a:solidFill>
                <a:srgbClr val="164789"/>
              </a:solidFill>
              <a:effectLst>
                <a:outerShdw blurRad="38100" dist="25400" dir="5400000" algn="ctr" rotWithShape="0">
                  <a:srgbClr val="6E747A">
                    <a:alpha val="43000"/>
                  </a:srgbClr>
                </a:outerShdw>
              </a:effectLst>
              <a:cs typeface="+mn-lt"/>
            </a:endParaRPr>
          </a:p>
        </p:txBody>
      </p:sp>
      <p:sp>
        <p:nvSpPr>
          <p:cNvPr id="8" name="任意多边形 7"/>
          <p:cNvSpPr/>
          <p:nvPr/>
        </p:nvSpPr>
        <p:spPr>
          <a:xfrm>
            <a:off x="10661650" y="8255"/>
            <a:ext cx="1530350" cy="11347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427" h="1861">
                <a:moveTo>
                  <a:pt x="423" y="0"/>
                </a:moveTo>
                <a:lnTo>
                  <a:pt x="2389" y="0"/>
                </a:lnTo>
                <a:lnTo>
                  <a:pt x="2400" y="9"/>
                </a:lnTo>
                <a:cubicBezTo>
                  <a:pt x="2408" y="15"/>
                  <a:pt x="2416" y="21"/>
                  <a:pt x="2424" y="27"/>
                </a:cubicBezTo>
                <a:lnTo>
                  <a:pt x="2427" y="30"/>
                </a:lnTo>
                <a:lnTo>
                  <a:pt x="2427" y="1522"/>
                </a:lnTo>
                <a:lnTo>
                  <a:pt x="2424" y="1525"/>
                </a:lnTo>
                <a:cubicBezTo>
                  <a:pt x="2168" y="1732"/>
                  <a:pt x="1806" y="1861"/>
                  <a:pt x="1406" y="1861"/>
                </a:cubicBezTo>
                <a:cubicBezTo>
                  <a:pt x="629" y="1861"/>
                  <a:pt x="0" y="1375"/>
                  <a:pt x="0" y="776"/>
                </a:cubicBezTo>
                <a:cubicBezTo>
                  <a:pt x="0" y="476"/>
                  <a:pt x="157" y="205"/>
                  <a:pt x="412" y="9"/>
                </a:cubicBezTo>
                <a:lnTo>
                  <a:pt x="423" y="0"/>
                </a:lnTo>
                <a:close/>
              </a:path>
            </a:pathLst>
          </a:custGeom>
          <a:solidFill>
            <a:srgbClr val="84C02C"/>
          </a:solidFill>
          <a:ln>
            <a:noFill/>
          </a:ln>
          <a:effectLst>
            <a:outerShdw blurRad="50800" dist="38100" dir="10800000" algn="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23" name="图片 22"/>
          <p:cNvPicPr>
            <a:picLocks noChangeAspect="1"/>
          </p:cNvPicPr>
          <p:nvPr>
            <p:custDataLst>
              <p:tags r:id="rId8"/>
            </p:custDataLst>
          </p:nvPr>
        </p:nvPicPr>
        <p:blipFill>
          <a:blip r:embed="rId11"/>
          <a:stretch>
            <a:fillRect/>
          </a:stretch>
        </p:blipFill>
        <p:spPr>
          <a:xfrm>
            <a:off x="11078845" y="8255"/>
            <a:ext cx="1113155" cy="816610"/>
          </a:xfrm>
          <a:prstGeom prst="rect">
            <a:avLst/>
          </a:prstGeom>
        </p:spPr>
      </p:pic>
      <p:sp>
        <p:nvSpPr>
          <p:cNvPr id="9" name="文本框 8">
            <a:extLst>
              <a:ext uri="{FF2B5EF4-FFF2-40B4-BE49-F238E27FC236}">
                <a16:creationId xmlns:a16="http://schemas.microsoft.com/office/drawing/2014/main" id="{0E9273BB-4A4D-A279-26F8-860187CF32A2}"/>
              </a:ext>
            </a:extLst>
          </p:cNvPr>
          <p:cNvSpPr txBox="1"/>
          <p:nvPr/>
        </p:nvSpPr>
        <p:spPr>
          <a:xfrm>
            <a:off x="2660573" y="2781631"/>
            <a:ext cx="5101076" cy="954107"/>
          </a:xfrm>
          <a:prstGeom prst="rect">
            <a:avLst/>
          </a:prstGeom>
          <a:noFill/>
        </p:spPr>
        <p:txBody>
          <a:bodyPr wrap="none" rtlCol="0">
            <a:spAutoFit/>
          </a:bodyPr>
          <a:lstStyle/>
          <a:p>
            <a:r>
              <a:rPr lang="en-US" altLang="zh-CN" sz="2800" dirty="0"/>
              <a:t>Please Feel Free to Inquiry US</a:t>
            </a:r>
          </a:p>
          <a:p>
            <a:endParaRPr lang="zh-CN" altLang="en-US" sz="2800" dirty="0"/>
          </a:p>
        </p:txBody>
      </p:sp>
      <p:sp>
        <p:nvSpPr>
          <p:cNvPr id="12" name="文本框 11">
            <a:extLst>
              <a:ext uri="{FF2B5EF4-FFF2-40B4-BE49-F238E27FC236}">
                <a16:creationId xmlns:a16="http://schemas.microsoft.com/office/drawing/2014/main" id="{CAE81643-3953-6A9C-7557-838A448232C7}"/>
              </a:ext>
            </a:extLst>
          </p:cNvPr>
          <p:cNvSpPr txBox="1"/>
          <p:nvPr/>
        </p:nvSpPr>
        <p:spPr>
          <a:xfrm>
            <a:off x="3756751" y="3769711"/>
            <a:ext cx="2778325" cy="369332"/>
          </a:xfrm>
          <a:prstGeom prst="rect">
            <a:avLst/>
          </a:prstGeom>
          <a:noFill/>
        </p:spPr>
        <p:txBody>
          <a:bodyPr wrap="none" rtlCol="0">
            <a:spAutoFit/>
          </a:bodyPr>
          <a:lstStyle/>
          <a:p>
            <a:r>
              <a:rPr lang="en-US" altLang="zh-CN" dirty="0"/>
              <a:t>E-mail: info@pj-data.com</a:t>
            </a:r>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9b062310-432c-449f-a485-98d4161970c8"/>
  <p:tag name="COMMONDATA" val="eyJoZGlkIjoiZDg0YjdmZWZjOWUzNDJhZThkZTA5ZDZmMTMzNDliYTAifQ=="/>
  <p:tag name="RESOURCE_RECORD_KEY" val="{&quot;13&quot;:[4364952],&quot;65&quot;:[2020442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42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42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4、7、9、11、15、19、20、21、22、23、26、31、35、39、40"/>
  <p:tag name="KSO_WM_TEMPLATE_SUBCATEGORY" val="0"/>
  <p:tag name="KSO_WM_TEMPLATE_COLOR_TYPE" val="1"/>
  <p:tag name="KSO_WM_TEMPLATE_MASTER_THUMB_INDEX" val="12"/>
  <p:tag name="KSO_WM_TAG_VERSION" val="1.0"/>
  <p:tag name="KSO_WM_BEAUTIFY_FLAG" val="#wm#"/>
  <p:tag name="KSO_WM_TEMPLATE_CATEGORY" val="custom"/>
  <p:tag name="KSO_WM_TEMPLATE_INDEX" val="20204421"/>
  <p:tag name="KSO_WM_TEMPLATE_MASTER_TYPE" val="1"/>
</p:tagLst>
</file>

<file path=ppt/tags/tag8.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128.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9.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4.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5.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7.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8.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0.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3.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4.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5.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Lst>
</file>

<file path=ppt/tags/tag1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12.xml><?xml version="1.0" encoding="utf-8"?>
<p:tagLst xmlns:a="http://schemas.openxmlformats.org/drawingml/2006/main" xmlns:r="http://schemas.openxmlformats.org/officeDocument/2006/relationships" xmlns:p="http://schemas.openxmlformats.org/presentationml/2006/main">
  <p:tag name="KSO_WM_DIAGRAM_VIRTUALLY_FRAME" val="{&quot;height&quot;:306.0415748031496,&quot;left&quot;:26.15,&quot;top&quot;:123.95842519685038,&quot;width&quot;:868.4458267716534}"/>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60.2,&quot;left&quot;:46,&quot;top&quot;:126.1,&quot;width&quot;:897.15}"/>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60.2,&quot;left&quot;:46,&quot;top&quot;:126.1,&quot;width&quot;:897.15}"/>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99.55,&quot;left&quot;:49,&quot;top&quot;:99.1,&quot;width&quot;:860.3}"/>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99.55,&quot;left&quot;:49,&quot;top&quot;:99.1,&quot;width&quot;:860.3}"/>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99.55,&quot;left&quot;:49,&quot;top&quot;:99.1,&quot;width&quot;:860.3}"/>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5.15,&quot;left&quot;:38.55,&quot;top&quot;:73.5,&quot;width&quot;:980.1}"/>
</p:tagLst>
</file>

<file path=ppt/tags/tag24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5.15,&quot;left&quot;:38.55,&quot;top&quot;:73.5,&quot;width&quot;:980.1}"/>
</p:tagLst>
</file>

<file path=ppt/tags/tag24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5.15,&quot;left&quot;:38.55,&quot;top&quot;:73.5,&quot;width&quot;:980.1}"/>
</p:tagLst>
</file>

<file path=ppt/tags/tag24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41.15,&quot;left&quot;:38.55,&quot;top&quot;:158.8,&quot;width&quot;:920.55}"/>
</p:tagLst>
</file>

<file path=ppt/tags/tag2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4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4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2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8.15,&quot;left&quot;:43.7,&quot;top&quot;:104.5,&quot;width&quot;:974.95}"/>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06.0985039370079,&quot;left&quot;:19.45,&quot;top&quot;:92.55149606299213,&quot;width&quot;:902.25}"/>
</p:tagLst>
</file>

<file path=ppt/tags/tag2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06.0985039370079,&quot;left&quot;:19.45,&quot;top&quot;:92.55149606299213,&quot;width&quot;:902.25}"/>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06.0985039370079,&quot;left&quot;:19.45,&quot;top&quot;:92.55149606299213,&quot;width&quot;:902.25}"/>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50.1,&quot;left&quot;:51.5,&quot;top&quot;:143.9,&quot;width&quot;:907.6}"/>
</p:tagLst>
</file>

<file path=ppt/tags/tag2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7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8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8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9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29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3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49.45,&quot;left&quot;:30.5,&quot;top&quot;:132,&quot;width&quot;:943.35}"/>
</p:tagLst>
</file>

<file path=ppt/tags/tag31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2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60.6,&quot;left&quot;:30.5,&quot;top&quot;:132,&quot;width&quot;:943.35}"/>
</p:tagLst>
</file>

<file path=ppt/tags/tag33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60.6,&quot;left&quot;:30.5,&quot;top&quot;:132,&quot;width&quot;:943.35}"/>
</p:tagLst>
</file>

<file path=ppt/tags/tag3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3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49.45,&quot;left&quot;:30.5,&quot;top&quot;:132,&quot;width&quot;:943.35}"/>
</p:tagLst>
</file>

<file path=ppt/tags/tag3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4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4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3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60.6,&quot;left&quot;:30.5,&quot;top&quot;:132,&quot;width&quot;:943.35}"/>
</p:tagLst>
</file>

<file path=ppt/tags/tag3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6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97.8,&quot;left&quot;:36.05,&quot;top&quot;:93.95,&quot;width&quot;:906.3}"/>
</p:tagLst>
</file>

<file path=ppt/tags/tag3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3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53.5,&quot;left&quot;:54.3,&quot;top&quot;:115.15,&quot;width&quot;:870.9}"/>
</p:tagLst>
</file>

<file path=ppt/tags/tag39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53.5,&quot;left&quot;:54.3,&quot;top&quot;:115.15,&quot;width&quot;:870.9}"/>
</p:tagLst>
</file>

<file path=ppt/tags/tag39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53.5,&quot;left&quot;:54.3,&quot;top&quot;:115.15,&quot;width&quot;:870.9}"/>
</p:tagLst>
</file>

<file path=ppt/tags/tag39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97.8,&quot;left&quot;:36.05,&quot;top&quot;:93.95,&quot;width&quot;:906.3}"/>
</p:tagLst>
</file>

<file path=ppt/tags/tag39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97.8,&quot;left&quot;:36.05,&quot;top&quot;:93.95,&quot;width&quot;:906.3}"/>
</p:tagLst>
</file>

<file path=ppt/tags/tag39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9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39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4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45.6,&quot;left&quot;:105.55,&quot;top&quot;:153.05,&quot;width&quot;:765.95}"/>
</p:tagLst>
</file>

<file path=ppt/tags/tag4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3.875,&quot;left&quot;:30.5,&quot;top&quot;:121.425,&quot;width&quot;:943.35}"/>
</p:tagLst>
</file>

<file path=ppt/tags/tag41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3.875,&quot;left&quot;:30.5,&quot;top&quot;:121.425,&quot;width&quot;:943.35}"/>
</p:tagLst>
</file>

<file path=ppt/tags/tag42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3.875,&quot;left&quot;:30.5,&quot;top&quot;:121.425,&quot;width&quot;:943.35}"/>
</p:tagLst>
</file>

<file path=ppt/tags/tag42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2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4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86.25,&quot;left&quot;:36.75,&quot;top&quot;:112.4,&quot;width&quot;:864.55}"/>
</p:tagLst>
</file>

<file path=ppt/tags/tag43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86.25,&quot;left&quot;:36.75,&quot;top&quot;:112.4,&quot;width&quot;:864.55}"/>
</p:tagLst>
</file>

<file path=ppt/tags/tag43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86.25,&quot;left&quot;:36.75,&quot;top&quot;:112.4,&quot;width&quot;:864.55}"/>
</p:tagLst>
</file>

<file path=ppt/tags/tag43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86.25,&quot;left&quot;:36.75,&quot;top&quot;:112.4,&quot;width&quot;:834.75}"/>
</p:tagLst>
</file>

<file path=ppt/tags/tag44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86.25,&quot;left&quot;:36.75,&quot;top&quot;:112.4,&quot;width&quot;:834.75}"/>
</p:tagLst>
</file>

<file path=ppt/tags/tag44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86.25,&quot;left&quot;:36.75,&quot;top&quot;:112.4,&quot;width&quot;:834.75}"/>
</p:tagLst>
</file>

<file path=ppt/tags/tag4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59.45,&quot;left&quot;:36.75,&quot;top&quot;:139.2,&quot;width&quot;:834.75}"/>
</p:tagLst>
</file>

<file path=ppt/tags/tag44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4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4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4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4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59.45,&quot;left&quot;:36.75,&quot;top&quot;:139.2,&quot;width&quot;:834.75}"/>
</p:tagLst>
</file>

<file path=ppt/tags/tag4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2.6,&quot;left&quot;:36.75,&quot;top&quot;:127.35,&quot;width&quot;:908.15}"/>
</p:tagLst>
</file>

<file path=ppt/tags/tag46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2.6,&quot;left&quot;:36.75,&quot;top&quot;:127.35,&quot;width&quot;:908.15}"/>
</p:tagLst>
</file>

<file path=ppt/tags/tag4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72.6,&quot;left&quot;:36.75,&quot;top&quot;:127.35,&quot;width&quot;:908.15}"/>
</p:tagLst>
</file>

<file path=ppt/tags/tag46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60.2,&quot;left&quot;:46,&quot;top&quot;:126.1,&quot;width&quot;:897.15}"/>
</p:tagLst>
</file>

<file path=ppt/tags/tag4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7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8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8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2545"/>
  <p:tag name="KSO_WM_SLIDE_BACKGROUND_TYPE" val="general"/>
  <p:tag name="KSO_WM_SLIDE_BK_DARK_LIGHT" val="2"/>
</p:tagLst>
</file>

<file path=ppt/tags/tag4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7.xml><?xml version="1.0" encoding="utf-8"?>
<p:tagLst xmlns:a="http://schemas.openxmlformats.org/drawingml/2006/main" xmlns:r="http://schemas.openxmlformats.org/officeDocument/2006/relationships" xmlns:p="http://schemas.openxmlformats.org/presentationml/2006/main">
  <p:tag name="KSO_WM_DIAGRAM_VIRTUALLY_FRAME" val="{&quot;height&quot;:306.0415748031496,&quot;left&quot;:26.15,&quot;top&quot;:123.95842519685038,&quot;width&quot;:868.4458267716534}"/>
  <p:tag name="KSO_WM_BEAUTIFY_FLAG" val=""/>
</p:tagLst>
</file>

<file path=ppt/tags/tag4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9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422.05,&quot;left&quot;:27.5,&quot;top&quot;:71.2,&quot;width&quot;:909.35}"/>
</p:tagLst>
</file>

<file path=ppt/tags/tag4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0.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EAECEF"/>
      </a:dk2>
      <a:lt2>
        <a:srgbClr val="FBFBFC"/>
      </a:lt2>
      <a:accent1>
        <a:srgbClr val="3C78B9"/>
      </a:accent1>
      <a:accent2>
        <a:srgbClr val="1D7D8E"/>
      </a:accent2>
      <a:accent3>
        <a:srgbClr val="2A7850"/>
      </a:accent3>
      <a:accent4>
        <a:srgbClr val="576829"/>
      </a:accent4>
      <a:accent5>
        <a:srgbClr val="925022"/>
      </a:accent5>
      <a:accent6>
        <a:srgbClr val="B73C3A"/>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960</Words>
  <Application>Microsoft Office PowerPoint</Application>
  <PresentationFormat>宽屏</PresentationFormat>
  <Paragraphs>195</Paragraphs>
  <Slides>20</Slides>
  <Notes>0</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20</vt:i4>
      </vt:variant>
    </vt:vector>
  </HeadingPairs>
  <TitlesOfParts>
    <vt:vector size="27" baseType="lpstr">
      <vt:lpstr>汉仪黑方简</vt:lpstr>
      <vt:lpstr>微软雅黑</vt:lpstr>
      <vt:lpstr>Arial</vt:lpstr>
      <vt:lpstr>Bahnschrift Light</vt:lpstr>
      <vt:lpstr>Calibri</vt:lpstr>
      <vt:lpstr>Office 主题</vt:lpstr>
      <vt:lpstr>1_Office 主题​​</vt:lpstr>
      <vt:lpstr>PowerPoint 演示文稿</vt:lpstr>
      <vt:lpstr>Company Introduction</vt:lpstr>
      <vt:lpstr>Company Milestones</vt:lpstr>
      <vt:lpstr>Our Certifications</vt:lpstr>
      <vt:lpstr>Production Line</vt:lpstr>
      <vt:lpstr>Devices</vt:lpstr>
      <vt:lpstr>Devices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Liu Bryan</cp:lastModifiedBy>
  <cp:revision>210</cp:revision>
  <dcterms:created xsi:type="dcterms:W3CDTF">2023-02-07T01:35:00Z</dcterms:created>
  <dcterms:modified xsi:type="dcterms:W3CDTF">2024-09-25T06:50:45Z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C5B1642A3BA24C08B066DD87113A53E8_13</vt:lpwstr>
  </property>
  <property fmtid="{D5CDD505-2E9C-101B-9397-08002B2CF9AE}" pid="3" name="KSOProductBuildVer">
    <vt:lpwstr>2052-12.1.0.16929</vt:lpwstr>
  </property>
</Properties>
</file>